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14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659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875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66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7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98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49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82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868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0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22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15BD0-C232-4C3A-9846-9AFE1723D9B9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0717-0C1A-4EA6-8CD3-B8B0CF4C5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4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NUL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NUL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NUL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40108" y="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-1" y="0"/>
            <a:ext cx="12258675" cy="6848481"/>
            <a:chOff x="-1" y="0"/>
            <a:chExt cx="12258675" cy="6848481"/>
          </a:xfrm>
        </p:grpSpPr>
        <p:pic>
          <p:nvPicPr>
            <p:cNvPr id="1026" name="Picture 2" descr="http://oldfox.ru/uploads/posts/2010-07/1278624027_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2" t="2597" r="-162" b="8965"/>
            <a:stretch/>
          </p:blipFill>
          <p:spPr bwMode="auto">
            <a:xfrm>
              <a:off x="-1" y="0"/>
              <a:ext cx="12258675" cy="684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66904" y="222766"/>
              <a:ext cx="1148484" cy="161390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01056" y="1893276"/>
              <a:ext cx="1151641" cy="16752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878456" y="1071602"/>
              <a:ext cx="35189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ln>
                    <a:solidFill>
                      <a:srgbClr val="FFC00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PaladinPCRus" panose="02027200000000000000" pitchFamily="18" charset="0"/>
                </a:rPr>
                <a:t>олшебные</a:t>
              </a:r>
              <a:endParaRPr lang="ru-RU" sz="5400" b="1" dirty="0">
                <a:ln>
                  <a:solidFill>
                    <a:srgbClr val="FFC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PaladinPCRus" panose="02027200000000000000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654558" y="2701155"/>
              <a:ext cx="19239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 smtClean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PaladinPCRus" panose="02027200000000000000" pitchFamily="18" charset="0"/>
                </a:rPr>
                <a:t>амни</a:t>
              </a:r>
              <a:endParaRPr lang="ru-RU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PaladinPCRus" panose="020272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4398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40108" y="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0" y="0"/>
            <a:ext cx="12192000" cy="7045325"/>
            <a:chOff x="0" y="0"/>
            <a:chExt cx="12192000" cy="7045325"/>
          </a:xfrm>
        </p:grpSpPr>
        <p:pic>
          <p:nvPicPr>
            <p:cNvPr id="6" name="Picture 2" descr="http://dreamworlds.ru/uploads/posts/2008-06/1214302957_the_forest_church_2_by_weiweihua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22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6600" y="0"/>
              <a:ext cx="5340743" cy="6858000"/>
            </a:xfrm>
            <a:prstGeom prst="rect">
              <a:avLst/>
            </a:prstGeom>
          </p:spPr>
        </p:pic>
        <p:pic>
          <p:nvPicPr>
            <p:cNvPr id="1030" name="Picture 6" descr="http://img-fotki.yandex.ru/get/9498/16969765.174/0_7bb89_a3d1442d_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8" y="2675063"/>
              <a:ext cx="2635250" cy="418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pp.vk.me/c409430/v409430574/34e5/CITfQxJCIE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545" y="3286125"/>
              <a:ext cx="2892822" cy="375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s-media-cache-ak0.pinimg.com/originals/73/4b/fb/734bfbe7d8643ce7618d46be9565ba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289" y="1497686"/>
              <a:ext cx="8067675" cy="268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 descr="http://img15.deviantart.net/bb51/i/2012/236/8/d/retro_fancy_gold_plaster_key_wall_plaque_by_eveyd-d4fmml5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774" y="3850523"/>
            <a:ext cx="1445954" cy="21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8813" y="2054827"/>
            <a:ext cx="1829460" cy="182946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7306027" y="2973706"/>
            <a:ext cx="693000" cy="6248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668" y="1810266"/>
            <a:ext cx="3674086" cy="198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86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40108" y="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0" y="0"/>
            <a:ext cx="12192000" cy="7045325"/>
            <a:chOff x="0" y="0"/>
            <a:chExt cx="12192000" cy="7045325"/>
          </a:xfrm>
        </p:grpSpPr>
        <p:pic>
          <p:nvPicPr>
            <p:cNvPr id="6" name="Picture 2" descr="http://dreamworlds.ru/uploads/posts/2008-06/1214302957_the_forest_church_2_by_weiweihua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22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6600" y="0"/>
              <a:ext cx="5340743" cy="6858000"/>
            </a:xfrm>
            <a:prstGeom prst="rect">
              <a:avLst/>
            </a:prstGeom>
          </p:spPr>
        </p:pic>
        <p:pic>
          <p:nvPicPr>
            <p:cNvPr id="1030" name="Picture 6" descr="http://img-fotki.yandex.ru/get/9498/16969765.174/0_7bb89_a3d1442d_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8" y="2675063"/>
              <a:ext cx="2635250" cy="418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pp.vk.me/c409430/v409430574/34e5/CITfQxJCIE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545" y="3286125"/>
              <a:ext cx="2892822" cy="375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s-media-cache-ak0.pinimg.com/originals/73/4b/fb/734bfbe7d8643ce7618d46be9565ba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289" y="1497686"/>
              <a:ext cx="8067675" cy="268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774" y="3850523"/>
            <a:ext cx="1445954" cy="21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8813" y="2054827"/>
            <a:ext cx="1829460" cy="18294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668" y="1810266"/>
            <a:ext cx="3674086" cy="1980358"/>
          </a:xfrm>
          <a:prstGeom prst="rect">
            <a:avLst/>
          </a:prstGeom>
        </p:spPr>
      </p:pic>
      <p:pic>
        <p:nvPicPr>
          <p:cNvPr id="12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2459" y="2184997"/>
            <a:ext cx="942212" cy="1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7306027" y="2973706"/>
            <a:ext cx="693000" cy="6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6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40108" y="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0" y="0"/>
            <a:ext cx="12192000" cy="7045325"/>
            <a:chOff x="0" y="0"/>
            <a:chExt cx="12192000" cy="7045325"/>
          </a:xfrm>
        </p:grpSpPr>
        <p:pic>
          <p:nvPicPr>
            <p:cNvPr id="6" name="Picture 2" descr="http://dreamworlds.ru/uploads/posts/2008-06/1214302957_the_forest_church_2_by_weiweihua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22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6600" y="0"/>
              <a:ext cx="5340743" cy="6858000"/>
            </a:xfrm>
            <a:prstGeom prst="rect">
              <a:avLst/>
            </a:prstGeom>
          </p:spPr>
        </p:pic>
        <p:pic>
          <p:nvPicPr>
            <p:cNvPr id="1030" name="Picture 6" descr="http://img-fotki.yandex.ru/get/9498/16969765.174/0_7bb89_a3d1442d_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8" y="2675063"/>
              <a:ext cx="2635250" cy="418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pp.vk.me/c409430/v409430574/34e5/CITfQxJCIE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545" y="3286125"/>
              <a:ext cx="2892822" cy="375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s-media-cache-ak0.pinimg.com/originals/73/4b/fb/734bfbe7d8643ce7618d46be9565ba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289" y="1497686"/>
              <a:ext cx="8067675" cy="268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8813" y="2054827"/>
            <a:ext cx="1829460" cy="1829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668" y="1810266"/>
            <a:ext cx="3674086" cy="1980358"/>
          </a:xfrm>
          <a:prstGeom prst="rect">
            <a:avLst/>
          </a:prstGeom>
        </p:spPr>
      </p:pic>
      <p:pic>
        <p:nvPicPr>
          <p:cNvPr id="1042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774" y="3850523"/>
            <a:ext cx="1445954" cy="21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2459" y="2184997"/>
            <a:ext cx="942212" cy="1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7298" y="2070463"/>
            <a:ext cx="942212" cy="1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7306027" y="2973706"/>
            <a:ext cx="693000" cy="6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032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40108" y="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0"/>
            <a:ext cx="12192000" cy="7045325"/>
            <a:chOff x="0" y="0"/>
            <a:chExt cx="12192000" cy="7045325"/>
          </a:xfrm>
        </p:grpSpPr>
        <p:pic>
          <p:nvPicPr>
            <p:cNvPr id="6" name="Picture 2" descr="http://dreamworlds.ru/uploads/posts/2008-06/1214302957_the_forest_church_2_by_weiweihua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22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img-fotki.yandex.ru/get/9498/16969765.174/0_7bb89_a3d1442d_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8" y="2675063"/>
              <a:ext cx="2635250" cy="418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pp.vk.me/c409430/v409430574/34e5/CITfQxJCIE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545" y="3286125"/>
              <a:ext cx="2892822" cy="375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22257" y="0"/>
              <a:ext cx="5340743" cy="6858000"/>
            </a:xfrm>
            <a:prstGeom prst="rect">
              <a:avLst/>
            </a:prstGeom>
          </p:spPr>
        </p:pic>
      </p:grpSp>
      <p:pic>
        <p:nvPicPr>
          <p:cNvPr id="11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9674" y="2090910"/>
            <a:ext cx="942212" cy="1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661" y="2035573"/>
            <a:ext cx="942212" cy="1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img15.deviantart.net/bb51/i/2012/236/8/d/retro_fancy_gold_plaster_key_wall_plaque_by_eveyd-d4fmml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3224" y="1920018"/>
            <a:ext cx="942212" cy="1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707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17839 3.7037E-7 C -0.25821 3.7037E-7 -0.35664 0.05185 -0.35664 0.09398 L -0.35664 0.187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17839 -1.48148E-6 C -0.25821 -1.48148E-6 -0.35664 0.05185 -0.35664 0.09398 L -0.35664 0.1879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7839 -1.48148E-6 C -0.25821 -1.48148E-6 -0.35665 0.05185 -0.35665 0.09398 L -0.35665 0.18796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0"/>
            <a:ext cx="12258675" cy="6848481"/>
            <a:chOff x="-1" y="0"/>
            <a:chExt cx="12258675" cy="6848481"/>
          </a:xfrm>
        </p:grpSpPr>
        <p:pic>
          <p:nvPicPr>
            <p:cNvPr id="2" name="Picture 2" descr="http://oldfox.ru/uploads/posts/2010-07/1278624027_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2" t="2597" r="-162" b="8965"/>
            <a:stretch/>
          </p:blipFill>
          <p:spPr bwMode="auto">
            <a:xfrm>
              <a:off x="-1" y="0"/>
              <a:ext cx="12258675" cy="684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20764" y="1153335"/>
              <a:ext cx="1151641" cy="167526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934740" y="2037142"/>
              <a:ext cx="193514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PaladinPCRus" panose="02027200000000000000" pitchFamily="18" charset="0"/>
                </a:rPr>
                <a:t>о</a:t>
              </a:r>
              <a:r>
                <a:rPr lang="ru-RU" sz="5400" dirty="0" smtClean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PaladinPCRus" panose="02027200000000000000" pitchFamily="18" charset="0"/>
                </a:rPr>
                <a:t>нец!</a:t>
              </a:r>
              <a:endParaRPr lang="ru-RU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PaladinPCRus" panose="02027200000000000000" pitchFamily="18" charset="0"/>
              </a:endParaRPr>
            </a:p>
          </p:txBody>
        </p:sp>
        <p:pic>
          <p:nvPicPr>
            <p:cNvPr id="5" name="Picture 8" descr="https://pp.vk.me/c409430/v409430574/34e5/CITfQxJCIE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119" y="4076699"/>
              <a:ext cx="1688043" cy="2193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7679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</Words>
  <Application>Microsoft Office PowerPoint</Application>
  <PresentationFormat>Произвольный</PresentationFormat>
  <Paragraphs>3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ТатиМати</dc:creator>
  <cp:lastModifiedBy>МБДОУ510-Д</cp:lastModifiedBy>
  <cp:revision>19</cp:revision>
  <dcterms:created xsi:type="dcterms:W3CDTF">2016-02-13T20:20:40Z</dcterms:created>
  <dcterms:modified xsi:type="dcterms:W3CDTF">2017-03-07T11:48:30Z</dcterms:modified>
</cp:coreProperties>
</file>