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15BD0-C232-4C3A-9846-9AFE1723D9B9}" type="datetimeFigureOut">
              <a:rPr lang="ru-RU" smtClean="0"/>
              <a:pPr/>
              <a:t>07.03.2017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A0717-0C1A-4EA6-8CD3-B8B0CF4C5C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051444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 dir="vert"/>
      </p:transition>
    </mc:Choice>
    <mc:Fallback>
      <p:transition spd="slow">
        <p:checker dir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15BD0-C232-4C3A-9846-9AFE1723D9B9}" type="datetimeFigureOut">
              <a:rPr lang="ru-RU" smtClean="0"/>
              <a:pPr/>
              <a:t>07.03.2017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A0717-0C1A-4EA6-8CD3-B8B0CF4C5C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565942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 dir="vert"/>
      </p:transition>
    </mc:Choice>
    <mc:Fallback>
      <p:transition spd="slow">
        <p:checker dir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15BD0-C232-4C3A-9846-9AFE1723D9B9}" type="datetimeFigureOut">
              <a:rPr lang="ru-RU" smtClean="0"/>
              <a:pPr/>
              <a:t>07.03.2017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A0717-0C1A-4EA6-8CD3-B8B0CF4C5C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487595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 dir="vert"/>
      </p:transition>
    </mc:Choice>
    <mc:Fallback>
      <p:transition spd="slow">
        <p:checker dir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15BD0-C232-4C3A-9846-9AFE1723D9B9}" type="datetimeFigureOut">
              <a:rPr lang="ru-RU" smtClean="0"/>
              <a:pPr/>
              <a:t>07.03.2017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A0717-0C1A-4EA6-8CD3-B8B0CF4C5C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126688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 dir="vert"/>
      </p:transition>
    </mc:Choice>
    <mc:Fallback>
      <p:transition spd="slow">
        <p:checker dir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15BD0-C232-4C3A-9846-9AFE1723D9B9}" type="datetimeFigureOut">
              <a:rPr lang="ru-RU" smtClean="0"/>
              <a:pPr/>
              <a:t>07.03.2017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A0717-0C1A-4EA6-8CD3-B8B0CF4C5C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63774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 dir="vert"/>
      </p:transition>
    </mc:Choice>
    <mc:Fallback>
      <p:transition spd="slow">
        <p:checker dir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15BD0-C232-4C3A-9846-9AFE1723D9B9}" type="datetimeFigureOut">
              <a:rPr lang="ru-RU" smtClean="0"/>
              <a:pPr/>
              <a:t>07.03.2017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A0717-0C1A-4EA6-8CD3-B8B0CF4C5C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099835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 dir="vert"/>
      </p:transition>
    </mc:Choice>
    <mc:Fallback>
      <p:transition spd="slow">
        <p:checker dir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15BD0-C232-4C3A-9846-9AFE1723D9B9}" type="datetimeFigureOut">
              <a:rPr lang="ru-RU" smtClean="0"/>
              <a:pPr/>
              <a:t>07.03.2017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A0717-0C1A-4EA6-8CD3-B8B0CF4C5C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054927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 dir="vert"/>
      </p:transition>
    </mc:Choice>
    <mc:Fallback>
      <p:transition spd="slow">
        <p:checker dir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15BD0-C232-4C3A-9846-9AFE1723D9B9}" type="datetimeFigureOut">
              <a:rPr lang="ru-RU" smtClean="0"/>
              <a:pPr/>
              <a:t>07.03.2017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A0717-0C1A-4EA6-8CD3-B8B0CF4C5C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328262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 dir="vert"/>
      </p:transition>
    </mc:Choice>
    <mc:Fallback>
      <p:transition spd="slow">
        <p:checker dir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15BD0-C232-4C3A-9846-9AFE1723D9B9}" type="datetimeFigureOut">
              <a:rPr lang="ru-RU" smtClean="0"/>
              <a:pPr/>
              <a:t>07.03.2017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A0717-0C1A-4EA6-8CD3-B8B0CF4C5C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386825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 dir="vert"/>
      </p:transition>
    </mc:Choice>
    <mc:Fallback>
      <p:transition spd="slow">
        <p:checker dir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15BD0-C232-4C3A-9846-9AFE1723D9B9}" type="datetimeFigureOut">
              <a:rPr lang="ru-RU" smtClean="0"/>
              <a:pPr/>
              <a:t>07.03.2017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A0717-0C1A-4EA6-8CD3-B8B0CF4C5C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37059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 dir="vert"/>
      </p:transition>
    </mc:Choice>
    <mc:Fallback>
      <p:transition spd="slow">
        <p:checker dir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15BD0-C232-4C3A-9846-9AFE1723D9B9}" type="datetimeFigureOut">
              <a:rPr lang="ru-RU" smtClean="0"/>
              <a:pPr/>
              <a:t>07.03.2017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A0717-0C1A-4EA6-8CD3-B8B0CF4C5C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272295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 dir="vert"/>
      </p:transition>
    </mc:Choice>
    <mc:Fallback>
      <p:transition spd="slow">
        <p:checker dir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415BD0-C232-4C3A-9846-9AFE1723D9B9}" type="datetimeFigureOut">
              <a:rPr lang="ru-RU" smtClean="0"/>
              <a:pPr/>
              <a:t>07.03.2017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8A0717-0C1A-4EA6-8CD3-B8B0CF4C5C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45470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2500">
        <p:checker dir="vert"/>
      </p:transition>
    </mc:Choice>
    <mc:Fallback>
      <p:transition spd="slow">
        <p:checker dir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image" Target="NULL"/><Relationship Id="rId7" Type="http://schemas.openxmlformats.org/officeDocument/2006/relationships/image" Target="../media/image7.png"/><Relationship Id="rId12" Type="http://schemas.openxmlformats.org/officeDocument/2006/relationships/image" Target="../media/image1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microsoft.com/office/2007/relationships/hdphoto" Target="../media/hdphoto1.wdp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NULL"/><Relationship Id="rId7" Type="http://schemas.openxmlformats.org/officeDocument/2006/relationships/image" Target="../media/image7.png"/><Relationship Id="rId12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2.png"/><Relationship Id="rId5" Type="http://schemas.openxmlformats.org/officeDocument/2006/relationships/image" Target="../media/image5.png"/><Relationship Id="rId10" Type="http://schemas.openxmlformats.org/officeDocument/2006/relationships/image" Target="../media/image11.png"/><Relationship Id="rId4" Type="http://schemas.microsoft.com/office/2007/relationships/hdphoto" Target="../media/hdphoto1.wdp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NULL"/><Relationship Id="rId7" Type="http://schemas.openxmlformats.org/officeDocument/2006/relationships/image" Target="../media/image7.png"/><Relationship Id="rId12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2.png"/><Relationship Id="rId5" Type="http://schemas.openxmlformats.org/officeDocument/2006/relationships/image" Target="../media/image5.png"/><Relationship Id="rId10" Type="http://schemas.openxmlformats.org/officeDocument/2006/relationships/image" Target="../media/image8.png"/><Relationship Id="rId4" Type="http://schemas.microsoft.com/office/2007/relationships/hdphoto" Target="../media/hdphoto1.wdp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hdphoto" Target="../media/hdphoto2.wdp"/><Relationship Id="rId7" Type="http://schemas.openxmlformats.org/officeDocument/2006/relationships/image" Target="NUL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7340108" y="1625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grpSp>
        <p:nvGrpSpPr>
          <p:cNvPr id="4" name="Группа 3"/>
          <p:cNvGrpSpPr/>
          <p:nvPr/>
        </p:nvGrpSpPr>
        <p:grpSpPr>
          <a:xfrm>
            <a:off x="-1" y="0"/>
            <a:ext cx="12258675" cy="6848481"/>
            <a:chOff x="-1" y="0"/>
            <a:chExt cx="12258675" cy="6848481"/>
          </a:xfrm>
        </p:grpSpPr>
        <p:pic>
          <p:nvPicPr>
            <p:cNvPr id="1026" name="Picture 2" descr="http://oldfox.ru/uploads/posts/2010-07/1278624027_9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62" t="2597" r="-162" b="8965"/>
            <a:stretch/>
          </p:blipFill>
          <p:spPr bwMode="auto">
            <a:xfrm>
              <a:off x="-1" y="0"/>
              <a:ext cx="12258675" cy="68484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966904" y="222766"/>
              <a:ext cx="1148484" cy="1613904"/>
            </a:xfrm>
            <a:prstGeom prst="rect">
              <a:avLst/>
            </a:prstGeom>
          </p:spPr>
        </p:pic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701056" y="1893276"/>
              <a:ext cx="1151641" cy="1675264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/>
          </p:nvSpPr>
          <p:spPr>
            <a:xfrm>
              <a:off x="7878456" y="1071602"/>
              <a:ext cx="351891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5400" b="1" dirty="0" smtClean="0">
                  <a:ln>
                    <a:solidFill>
                      <a:srgbClr val="FFC000"/>
                    </a:solidFill>
                  </a:ln>
                  <a:solidFill>
                    <a:schemeClr val="accent2">
                      <a:lumMod val="75000"/>
                    </a:schemeClr>
                  </a:solidFill>
                  <a:latin typeface="PaladinPCRus" panose="02027200000000000000" pitchFamily="18" charset="0"/>
                </a:rPr>
                <a:t>олшебные</a:t>
              </a:r>
              <a:endParaRPr lang="ru-RU" sz="5400" b="1" dirty="0">
                <a:ln>
                  <a:solidFill>
                    <a:srgbClr val="FFC000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PaladinPCRus" panose="02027200000000000000" pitchFamily="18" charset="0"/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8654558" y="2701155"/>
              <a:ext cx="1923925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5400" dirty="0" smtClean="0">
                  <a:ln>
                    <a:solidFill>
                      <a:schemeClr val="accent4">
                        <a:lumMod val="60000"/>
                        <a:lumOff val="40000"/>
                      </a:schemeClr>
                    </a:solidFill>
                  </a:ln>
                  <a:solidFill>
                    <a:schemeClr val="accent2">
                      <a:lumMod val="75000"/>
                    </a:schemeClr>
                  </a:solidFill>
                  <a:latin typeface="PaladinPCRus" panose="02027200000000000000" pitchFamily="18" charset="0"/>
                </a:rPr>
                <a:t>амни</a:t>
              </a:r>
              <a:endParaRPr lang="ru-RU" sz="5400" dirty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PaladinPCRus" panose="02027200000000000000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2439882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 dir="vert"/>
      </p:transition>
    </mc:Choice>
    <mc:Fallback>
      <p:transition spd="slow">
        <p:checke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7340108" y="1625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0" y="0"/>
            <a:ext cx="12192000" cy="7045325"/>
            <a:chOff x="0" y="0"/>
            <a:chExt cx="12192000" cy="7045325"/>
          </a:xfrm>
        </p:grpSpPr>
        <p:pic>
          <p:nvPicPr>
            <p:cNvPr id="6" name="Picture 2" descr="http://dreamworlds.ru/uploads/posts/2008-06/1214302957_the_forest_church_2_by_weiweihua1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b="7222"/>
            <a:stretch/>
          </p:blipFill>
          <p:spPr bwMode="auto">
            <a:xfrm>
              <a:off x="0" y="0"/>
              <a:ext cx="12192000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saturation sat="3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276600" y="0"/>
              <a:ext cx="5340743" cy="6858000"/>
            </a:xfrm>
            <a:prstGeom prst="rect">
              <a:avLst/>
            </a:prstGeom>
          </p:spPr>
        </p:pic>
        <p:pic>
          <p:nvPicPr>
            <p:cNvPr id="1030" name="Picture 6" descr="http://img-fotki.yandex.ru/get/9498/16969765.174/0_7bb89_a3d1442d_M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58" y="2675063"/>
              <a:ext cx="2635250" cy="41829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 descr="https://pp.vk.me/c409430/v409430574/34e5/CITfQxJCIEg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88545" y="3286125"/>
              <a:ext cx="2892822" cy="3759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8" name="Picture 14" descr="https://s-media-cache-ak0.pinimg.com/originals/73/4b/fb/734bfbe7d8643ce7618d46be9565ba10.jp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40289" y="1497686"/>
              <a:ext cx="8067675" cy="26837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42" name="Picture 18" descr="http://img15.deviantart.net/bb51/i/2012/236/8/d/retro_fancy_gold_plaster_key_wall_plaque_by_eveyd-d4fmml5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0774" y="3850523"/>
            <a:ext cx="1445954" cy="2138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68813" y="2054827"/>
            <a:ext cx="1829460" cy="1829460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 rot="5400000">
            <a:off x="7306027" y="2973706"/>
            <a:ext cx="693000" cy="624839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34668" y="1810266"/>
            <a:ext cx="3674086" cy="1980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178656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 dir="vert"/>
      </p:transition>
    </mc:Choice>
    <mc:Fallback>
      <p:transition spd="slow">
        <p:checke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7340108" y="1625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0" y="0"/>
            <a:ext cx="12192000" cy="7045325"/>
            <a:chOff x="0" y="0"/>
            <a:chExt cx="12192000" cy="7045325"/>
          </a:xfrm>
        </p:grpSpPr>
        <p:pic>
          <p:nvPicPr>
            <p:cNvPr id="6" name="Picture 2" descr="http://dreamworlds.ru/uploads/posts/2008-06/1214302957_the_forest_church_2_by_weiweihua1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b="7222"/>
            <a:stretch/>
          </p:blipFill>
          <p:spPr bwMode="auto">
            <a:xfrm>
              <a:off x="0" y="0"/>
              <a:ext cx="12192000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saturation sat="3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276600" y="0"/>
              <a:ext cx="5340743" cy="6858000"/>
            </a:xfrm>
            <a:prstGeom prst="rect">
              <a:avLst/>
            </a:prstGeom>
          </p:spPr>
        </p:pic>
        <p:pic>
          <p:nvPicPr>
            <p:cNvPr id="1030" name="Picture 6" descr="http://img-fotki.yandex.ru/get/9498/16969765.174/0_7bb89_a3d1442d_M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58" y="2675063"/>
              <a:ext cx="2635250" cy="41829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 descr="https://pp.vk.me/c409430/v409430574/34e5/CITfQxJCIEg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88545" y="3286125"/>
              <a:ext cx="2892822" cy="3759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8" name="Picture 14" descr="https://s-media-cache-ak0.pinimg.com/originals/73/4b/fb/734bfbe7d8643ce7618d46be9565ba10.jp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40289" y="1497686"/>
              <a:ext cx="8067675" cy="26837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42" name="Picture 18" descr="http://img15.deviantart.net/bb51/i/2012/236/8/d/retro_fancy_gold_plaster_key_wall_plaque_by_eveyd-d4fmml5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0774" y="3850523"/>
            <a:ext cx="1445954" cy="2138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68813" y="2054827"/>
            <a:ext cx="1829460" cy="182946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34668" y="1810266"/>
            <a:ext cx="3674086" cy="1980358"/>
          </a:xfrm>
          <a:prstGeom prst="rect">
            <a:avLst/>
          </a:prstGeom>
        </p:spPr>
      </p:pic>
      <p:pic>
        <p:nvPicPr>
          <p:cNvPr id="12" name="Picture 18" descr="http://img15.deviantart.net/bb51/i/2012/236/8/d/retro_fancy_gold_plaster_key_wall_plaque_by_eveyd-d4fmml5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72459" y="2184997"/>
            <a:ext cx="942212" cy="1393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 rot="5400000">
            <a:off x="7306027" y="2973706"/>
            <a:ext cx="693000" cy="624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146509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 dir="vert"/>
      </p:transition>
    </mc:Choice>
    <mc:Fallback>
      <p:transition spd="slow">
        <p:checke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7340108" y="1625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grpSp>
        <p:nvGrpSpPr>
          <p:cNvPr id="3" name="Группа 2"/>
          <p:cNvGrpSpPr/>
          <p:nvPr/>
        </p:nvGrpSpPr>
        <p:grpSpPr>
          <a:xfrm>
            <a:off x="0" y="0"/>
            <a:ext cx="12192000" cy="7045325"/>
            <a:chOff x="0" y="0"/>
            <a:chExt cx="12192000" cy="7045325"/>
          </a:xfrm>
        </p:grpSpPr>
        <p:pic>
          <p:nvPicPr>
            <p:cNvPr id="6" name="Picture 2" descr="http://dreamworlds.ru/uploads/posts/2008-06/1214302957_the_forest_church_2_by_weiweihua1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b="7222"/>
            <a:stretch/>
          </p:blipFill>
          <p:spPr bwMode="auto">
            <a:xfrm>
              <a:off x="0" y="0"/>
              <a:ext cx="12192000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saturation sat="3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276600" y="0"/>
              <a:ext cx="5340743" cy="6858000"/>
            </a:xfrm>
            <a:prstGeom prst="rect">
              <a:avLst/>
            </a:prstGeom>
          </p:spPr>
        </p:pic>
        <p:pic>
          <p:nvPicPr>
            <p:cNvPr id="1030" name="Picture 6" descr="http://img-fotki.yandex.ru/get/9498/16969765.174/0_7bb89_a3d1442d_M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58" y="2675063"/>
              <a:ext cx="2635250" cy="41829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 descr="https://pp.vk.me/c409430/v409430574/34e5/CITfQxJCIEg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88545" y="3286125"/>
              <a:ext cx="2892822" cy="3759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8" name="Picture 14" descr="https://s-media-cache-ak0.pinimg.com/originals/73/4b/fb/734bfbe7d8643ce7618d46be9565ba10.jp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40289" y="1497686"/>
              <a:ext cx="8067675" cy="26837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0" name="Рисунок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68813" y="2054827"/>
            <a:ext cx="1829460" cy="182946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34668" y="1810266"/>
            <a:ext cx="3674086" cy="1980358"/>
          </a:xfrm>
          <a:prstGeom prst="rect">
            <a:avLst/>
          </a:prstGeom>
        </p:spPr>
      </p:pic>
      <p:pic>
        <p:nvPicPr>
          <p:cNvPr id="1042" name="Picture 18" descr="http://img15.deviantart.net/bb51/i/2012/236/8/d/retro_fancy_gold_plaster_key_wall_plaque_by_eveyd-d4fmml5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0774" y="3850523"/>
            <a:ext cx="1445954" cy="2138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8" descr="http://img15.deviantart.net/bb51/i/2012/236/8/d/retro_fancy_gold_plaster_key_wall_plaque_by_eveyd-d4fmml5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72459" y="2184997"/>
            <a:ext cx="942212" cy="1393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8" descr="http://img15.deviantart.net/bb51/i/2012/236/8/d/retro_fancy_gold_plaster_key_wall_plaque_by_eveyd-d4fmml5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77298" y="2070463"/>
            <a:ext cx="942212" cy="1393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 rot="5400000">
            <a:off x="7306027" y="2973706"/>
            <a:ext cx="693000" cy="624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903297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 dir="vert"/>
      </p:transition>
    </mc:Choice>
    <mc:Fallback>
      <p:transition spd="slow">
        <p:checke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7340108" y="1625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aturation sat="66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29000" y="0"/>
            <a:ext cx="5334000" cy="6858000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0" y="0"/>
            <a:ext cx="12192000" cy="7045325"/>
            <a:chOff x="0" y="0"/>
            <a:chExt cx="12192000" cy="7045325"/>
          </a:xfrm>
        </p:grpSpPr>
        <p:pic>
          <p:nvPicPr>
            <p:cNvPr id="6" name="Picture 2" descr="http://dreamworlds.ru/uploads/posts/2008-06/1214302957_the_forest_church_2_by_weiweihua1.jp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b="7222"/>
            <a:stretch/>
          </p:blipFill>
          <p:spPr bwMode="auto">
            <a:xfrm>
              <a:off x="0" y="0"/>
              <a:ext cx="12192000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http://img-fotki.yandex.ru/get/9498/16969765.174/0_7bb89_a3d1442d_M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58" y="2675063"/>
              <a:ext cx="2635250" cy="41829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 descr="https://pp.vk.me/c409430/v409430574/34e5/CITfQxJCIEg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88545" y="3286125"/>
              <a:ext cx="2892822" cy="3759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 xmlns="">
                    <a14:imgLayer r:embed="rId8">
                      <a14:imgEffect>
                        <a14:saturation sat="3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422257" y="0"/>
              <a:ext cx="5340743" cy="6858000"/>
            </a:xfrm>
            <a:prstGeom prst="rect">
              <a:avLst/>
            </a:prstGeom>
          </p:spPr>
        </p:pic>
      </p:grpSp>
      <p:pic>
        <p:nvPicPr>
          <p:cNvPr id="11" name="Picture 18" descr="http://img15.deviantart.net/bb51/i/2012/236/8/d/retro_fancy_gold_plaster_key_wall_plaque_by_eveyd-d4fmml5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39674" y="2090910"/>
            <a:ext cx="942212" cy="1393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8" descr="http://img15.deviantart.net/bb51/i/2012/236/8/d/retro_fancy_gold_plaster_key_wall_plaque_by_eveyd-d4fmml5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661" y="2035573"/>
            <a:ext cx="942212" cy="1393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8" descr="http://img15.deviantart.net/bb51/i/2012/236/8/d/retro_fancy_gold_plaster_key_wall_plaque_by_eveyd-d4fmml5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83224" y="1920018"/>
            <a:ext cx="942212" cy="1393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47073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 dir="vert"/>
      </p:transition>
    </mc:Choice>
    <mc:Fallback>
      <p:transition spd="slow">
        <p:checke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3.7037E-7 L -0.17839 3.7037E-7 C -0.25821 3.7037E-7 -0.35664 0.05185 -0.35664 0.09398 L -0.35664 0.18796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839" y="93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1.48148E-6 L -0.17839 -1.48148E-6 C -0.25821 -1.48148E-6 -0.35664 0.05185 -0.35664 0.09398 L -0.35664 0.18796 " pathEditMode="relative" rAng="0" ptsTypes="AAAA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839" y="93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48148E-6 L -0.17839 -1.48148E-6 C -0.25821 -1.48148E-6 -0.35665 0.05185 -0.35665 0.09398 L -0.35665 0.18796 " pathEditMode="relative" rAng="0" ptsTypes="AAAA">
                                      <p:cBhvr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839" y="93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-1" y="0"/>
            <a:ext cx="12258675" cy="6848481"/>
            <a:chOff x="-1" y="0"/>
            <a:chExt cx="12258675" cy="6848481"/>
          </a:xfrm>
        </p:grpSpPr>
        <p:pic>
          <p:nvPicPr>
            <p:cNvPr id="2" name="Picture 2" descr="http://oldfox.ru/uploads/posts/2010-07/1278624027_9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62" t="2597" r="-162" b="8965"/>
            <a:stretch/>
          </p:blipFill>
          <p:spPr bwMode="auto">
            <a:xfrm>
              <a:off x="-1" y="0"/>
              <a:ext cx="12258675" cy="68484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020764" y="1153335"/>
              <a:ext cx="1151641" cy="1675264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7934740" y="2037142"/>
              <a:ext cx="1935145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5400" dirty="0">
                  <a:ln>
                    <a:solidFill>
                      <a:schemeClr val="accent4">
                        <a:lumMod val="60000"/>
                        <a:lumOff val="40000"/>
                      </a:schemeClr>
                    </a:solidFill>
                  </a:ln>
                  <a:solidFill>
                    <a:schemeClr val="accent2">
                      <a:lumMod val="75000"/>
                    </a:schemeClr>
                  </a:solidFill>
                  <a:latin typeface="PaladinPCRus" panose="02027200000000000000" pitchFamily="18" charset="0"/>
                </a:rPr>
                <a:t>о</a:t>
              </a:r>
              <a:r>
                <a:rPr lang="ru-RU" sz="5400" dirty="0" smtClean="0">
                  <a:ln>
                    <a:solidFill>
                      <a:schemeClr val="accent4">
                        <a:lumMod val="60000"/>
                        <a:lumOff val="40000"/>
                      </a:schemeClr>
                    </a:solidFill>
                  </a:ln>
                  <a:solidFill>
                    <a:schemeClr val="accent2">
                      <a:lumMod val="75000"/>
                    </a:schemeClr>
                  </a:solidFill>
                  <a:latin typeface="PaladinPCRus" panose="02027200000000000000" pitchFamily="18" charset="0"/>
                </a:rPr>
                <a:t>нец!</a:t>
              </a:r>
              <a:endParaRPr lang="ru-RU" sz="5400" dirty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PaladinPCRus" panose="02027200000000000000" pitchFamily="18" charset="0"/>
              </a:endParaRPr>
            </a:p>
          </p:txBody>
        </p:sp>
        <p:pic>
          <p:nvPicPr>
            <p:cNvPr id="5" name="Picture 8" descr="https://pp.vk.me/c409430/v409430574/34e5/CITfQxJCIEg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94119" y="4076699"/>
              <a:ext cx="1688043" cy="21935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13767935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 dir="vert"/>
      </p:transition>
    </mc:Choice>
    <mc:Fallback>
      <p:transition spd="slow">
        <p:checker dir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4</Words>
  <Application>Microsoft Office PowerPoint</Application>
  <PresentationFormat>Произвольный</PresentationFormat>
  <Paragraphs>3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ТатиМати</dc:creator>
  <cp:lastModifiedBy>МБДОУ510-Д</cp:lastModifiedBy>
  <cp:revision>19</cp:revision>
  <dcterms:created xsi:type="dcterms:W3CDTF">2016-02-13T20:20:40Z</dcterms:created>
  <dcterms:modified xsi:type="dcterms:W3CDTF">2017-03-07T11:48:30Z</dcterms:modified>
</cp:coreProperties>
</file>