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sldIdLst>
    <p:sldId id="256" r:id="rId8"/>
    <p:sldId id="262" r:id="rId9"/>
    <p:sldId id="257" r:id="rId10"/>
    <p:sldId id="258" r:id="rId11"/>
    <p:sldId id="259" r:id="rId12"/>
    <p:sldId id="260" r:id="rId13"/>
    <p:sldId id="26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576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0271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6840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84E4F-F542-4CA0-9D3A-FEA5BE40818E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651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C714E7-997F-4C02-9232-9734B4125CF4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702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16F03-C255-4ABB-9D18-F2A21CBEEBAD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674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7CDAE-5216-443D-BF48-60CEAE13B102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7019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5B258-AEFD-48F6-8448-AE41ABD1399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6372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C12D4-1E32-4715-AA0D-9B1DA8A5A5C3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9442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C435E-4C33-42C9-8CDC-8BCCBDEB191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1480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91E10-67A3-4570-BFDD-9F41A81B5A16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405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30354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43EA6-7399-4CE3-8116-8BD80D6390B0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00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A651E-5DA0-4C95-B3B7-E8EB11CDF807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5052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55B81-008D-4068-98AC-718BCD5DF38F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5424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84E4F-F542-4CA0-9D3A-FEA5BE40818E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1829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C714E7-997F-4C02-9232-9734B4125CF4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1849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16F03-C255-4ABB-9D18-F2A21CBEEBAD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3971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7CDAE-5216-443D-BF48-60CEAE13B102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746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5B258-AEFD-48F6-8448-AE41ABD1399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908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C12D4-1E32-4715-AA0D-9B1DA8A5A5C3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3373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C435E-4C33-42C9-8CDC-8BCCBDEB191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47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19584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91E10-67A3-4570-BFDD-9F41A81B5A16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112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43EA6-7399-4CE3-8116-8BD80D6390B0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516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A651E-5DA0-4C95-B3B7-E8EB11CDF807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730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55B81-008D-4068-98AC-718BCD5DF38F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3560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84E4F-F542-4CA0-9D3A-FEA5BE40818E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595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C714E7-997F-4C02-9232-9734B4125CF4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4933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16F03-C255-4ABB-9D18-F2A21CBEEBAD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0875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7CDAE-5216-443D-BF48-60CEAE13B102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793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5B258-AEFD-48F6-8448-AE41ABD1399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8605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C12D4-1E32-4715-AA0D-9B1DA8A5A5C3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4454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1435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C435E-4C33-42C9-8CDC-8BCCBDEB191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4162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91E10-67A3-4570-BFDD-9F41A81B5A16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7674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43EA6-7399-4CE3-8116-8BD80D6390B0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966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A651E-5DA0-4C95-B3B7-E8EB11CDF807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5664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55B81-008D-4068-98AC-718BCD5DF38F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952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84E4F-F542-4CA0-9D3A-FEA5BE40818E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0392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C714E7-997F-4C02-9232-9734B4125CF4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8514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16F03-C255-4ABB-9D18-F2A21CBEEBAD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8971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7CDAE-5216-443D-BF48-60CEAE13B102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8148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5B258-AEFD-48F6-8448-AE41ABD1399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0906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63965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C12D4-1E32-4715-AA0D-9B1DA8A5A5C3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7302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C435E-4C33-42C9-8CDC-8BCCBDEB191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9615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91E10-67A3-4570-BFDD-9F41A81B5A16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172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43EA6-7399-4CE3-8116-8BD80D6390B0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889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A651E-5DA0-4C95-B3B7-E8EB11CDF807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2172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55B81-008D-4068-98AC-718BCD5DF38F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95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84E4F-F542-4CA0-9D3A-FEA5BE40818E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8405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C714E7-997F-4C02-9232-9734B4125CF4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1163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16F03-C255-4ABB-9D18-F2A21CBEEBAD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1446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7CDAE-5216-443D-BF48-60CEAE13B102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6997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635659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5B258-AEFD-48F6-8448-AE41ABD1399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1818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C12D4-1E32-4715-AA0D-9B1DA8A5A5C3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3047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C435E-4C33-42C9-8CDC-8BCCBDEB191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80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91E10-67A3-4570-BFDD-9F41A81B5A16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2312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43EA6-7399-4CE3-8116-8BD80D6390B0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3369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A651E-5DA0-4C95-B3B7-E8EB11CDF807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4007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55B81-008D-4068-98AC-718BCD5DF38F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168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84E4F-F542-4CA0-9D3A-FEA5BE40818E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873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C714E7-997F-4C02-9232-9734B4125CF4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837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16F03-C255-4ABB-9D18-F2A21CBEEBAD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8617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636352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7CDAE-5216-443D-BF48-60CEAE13B102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7223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5B258-AEFD-48F6-8448-AE41ABD1399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41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C12D4-1E32-4715-AA0D-9B1DA8A5A5C3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313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C435E-4C33-42C9-8CDC-8BCCBDEB1919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5935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91E10-67A3-4570-BFDD-9F41A81B5A16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9121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43EA6-7399-4CE3-8116-8BD80D6390B0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284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A651E-5DA0-4C95-B3B7-E8EB11CDF807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9355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55B81-008D-4068-98AC-718BCD5DF38F}" type="slidenum">
              <a:rPr lang="es-ES" altLang="ru-RU">
                <a:solidFill>
                  <a:srgbClr val="000000"/>
                </a:solidFill>
              </a:rPr>
              <a:pPr/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5650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7498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1673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76A77-CD50-46E9-A69B-6AB82801B114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70461-17F4-4BED-ABC8-5A379BBA3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64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59ADF0-EACA-4439-85AC-A6915089589C}" type="slidenum">
              <a:rPr lang="es-ES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4958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59ADF0-EACA-4439-85AC-A6915089589C}" type="slidenum">
              <a:rPr lang="es-ES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941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59ADF0-EACA-4439-85AC-A6915089589C}" type="slidenum">
              <a:rPr lang="es-ES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663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59ADF0-EACA-4439-85AC-A6915089589C}" type="slidenum">
              <a:rPr lang="es-ES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5420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59ADF0-EACA-4439-85AC-A6915089589C}" type="slidenum">
              <a:rPr lang="es-ES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1729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59ADF0-EACA-4439-85AC-A6915089589C}" type="slidenum">
              <a:rPr lang="es-ES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23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microsoft.com/office/2007/relationships/hdphoto" Target="../media/hdphoto4.wdp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microsoft.com/office/2007/relationships/hdphoto" Target="../media/hdphoto7.wdp"/><Relationship Id="rId4" Type="http://schemas.microsoft.com/office/2007/relationships/hdphoto" Target="../media/hdphoto5.wdp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6" Type="http://schemas.microsoft.com/office/2007/relationships/hdphoto" Target="../media/hdphoto4.wdp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microsoft.com/office/2007/relationships/hdphoto" Target="../media/hdphoto7.wdp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Relationship Id="rId6" Type="http://schemas.microsoft.com/office/2007/relationships/hdphoto" Target="../media/hdphoto9.wdp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7.wdp"/><Relationship Id="rId7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microsoft.com/office/2007/relationships/hdphoto" Target="../media/hdphoto9.wdp"/><Relationship Id="rId10" Type="http://schemas.microsoft.com/office/2007/relationships/hdphoto" Target="../media/hdphoto10.wdp"/><Relationship Id="rId4" Type="http://schemas.openxmlformats.org/officeDocument/2006/relationships/image" Target="../media/image15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87888" y="1340769"/>
            <a:ext cx="5804794" cy="769441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7200" b="1" dirty="0">
                <a:ln w="0">
                  <a:solidFill>
                    <a:srgbClr val="00B050"/>
                  </a:solidFill>
                </a:ln>
                <a:solidFill>
                  <a:srgbClr val="BBE0E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Script" panose="020B0504020000000003" pitchFamily="34" charset="0"/>
              </a:rPr>
              <a:t>Фея листьев</a:t>
            </a:r>
            <a:endParaRPr lang="ru-RU" sz="7200" b="1" dirty="0">
              <a:ln w="0">
                <a:solidFill>
                  <a:srgbClr val="00B050"/>
                </a:solidFill>
              </a:ln>
              <a:solidFill>
                <a:srgbClr val="BBE0E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168" name="Picture 120" descr="http://img-fotki.yandex.ru/get/4707/76074362.10a/0_83e7d_1855b68f_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4888" y="1509054"/>
            <a:ext cx="4756920" cy="475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7961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54232" y="1523647"/>
            <a:ext cx="5804794" cy="769441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6600" b="1" dirty="0" smtClean="0">
                <a:ln w="0">
                  <a:solidFill>
                    <a:srgbClr val="00B050"/>
                  </a:solidFill>
                </a:ln>
                <a:solidFill>
                  <a:srgbClr val="BBE0E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Script" panose="020B0504020000000003" pitchFamily="34" charset="0"/>
              </a:rPr>
              <a:t>Вершки и корешки</a:t>
            </a:r>
            <a:endParaRPr lang="ru-RU" sz="6600" b="1" dirty="0">
              <a:ln w="0">
                <a:solidFill>
                  <a:srgbClr val="00B050"/>
                </a:solidFill>
              </a:ln>
              <a:solidFill>
                <a:srgbClr val="BBE0E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5" descr="http://img-fotki.yandex.ru/get/5307/76074362.10a/0_83e7c_477c12f2_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952750" y="1908369"/>
            <a:ext cx="4187946" cy="418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20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334270">
            <a:off x="4224010" y="1794693"/>
            <a:ext cx="1734051" cy="24658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2485" l="1810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045659">
            <a:off x="5211935" y="3667979"/>
            <a:ext cx="1614263" cy="22954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0699">
            <a:off x="9759292" y="4330434"/>
            <a:ext cx="1306361" cy="18576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7193" b="91183" l="36964" r="89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43365">
            <a:off x="10177444" y="2674476"/>
            <a:ext cx="1259265" cy="17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5747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img-fotki.yandex.ru/get/5307/76074362.10a/0_83e7c_477c12f2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415480" y="3329608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000" b="90000" l="345" r="984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7985">
            <a:off x="6029403" y="4313525"/>
            <a:ext cx="1587746" cy="2257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7193" b="91183" l="27393" r="89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3833" y="2434271"/>
            <a:ext cx="1259265" cy="17906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2759" r="991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7153" y="2126419"/>
            <a:ext cx="1692247" cy="2406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3454" y="2000534"/>
            <a:ext cx="1595606" cy="2268952"/>
          </a:xfrm>
          <a:prstGeom prst="rect">
            <a:avLst/>
          </a:prstGeom>
        </p:spPr>
      </p:pic>
      <p:pic>
        <p:nvPicPr>
          <p:cNvPr id="9" name="Picture 7" descr="http://img-fotki.yandex.ru/get/5306/76074362.10a/0_83e7e_398f5460_ori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9804" y="156933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7419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68 0.05694 L -0.00052 0.1719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img-fotki.yandex.ru/get/5307/76074362.10a/0_83e7c_477c12f2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415480" y="3329608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1505" y="1988840"/>
            <a:ext cx="1595606" cy="22689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7193" b="91183" l="36964" r="89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9532" y="2348881"/>
            <a:ext cx="1259265" cy="17906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120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481" y="2096698"/>
            <a:ext cx="1734051" cy="24658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5267" y="4666070"/>
            <a:ext cx="1541442" cy="2191930"/>
          </a:xfrm>
          <a:prstGeom prst="rect">
            <a:avLst/>
          </a:prstGeom>
        </p:spPr>
      </p:pic>
      <p:pic>
        <p:nvPicPr>
          <p:cNvPr id="9" name="Picture 7" descr="http://img-fotki.yandex.ru/get/5306/76074362.10a/0_83e7e_398f5460_ori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9804" y="156933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9553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3704 C 0.04184 -0.03704 -0.0125 -0.00162 -0.02465 0.01643 C -0.03698 0.03356 -0.00781 -0.00278 -0.07483 0.06227 C -0.07483 0.10393 -0.16771 0.14375 -0.16771 0.18657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2" y="1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img-fotki.yandex.ru/get/5307/76074362.10a/0_83e7c_477c12f2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415480" y="3329608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000" b="90000" l="120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1533" y="2131735"/>
            <a:ext cx="1734051" cy="24658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3017" r="983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2944" y="2060848"/>
            <a:ext cx="1575856" cy="22408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8800" y="2032764"/>
            <a:ext cx="1595606" cy="22689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2485" l="1810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7909" y="4329800"/>
            <a:ext cx="1614263" cy="2295482"/>
          </a:xfrm>
          <a:prstGeom prst="rect">
            <a:avLst/>
          </a:prstGeom>
        </p:spPr>
      </p:pic>
      <p:pic>
        <p:nvPicPr>
          <p:cNvPr id="9" name="Picture 7" descr="http://img-fotki.yandex.ru/get/5306/76074362.10a/0_83e7e_398f5460_ori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9804" y="156933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8466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1991 C 0.04532 0.01991 0.04497 0.08843 0.06007 0.1088 C 0.07518 0.12917 0.04566 0.09167 0.09601 0.14097 C 0.09601 0.18264 0.16337 0.07986 0.16337 0.1224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1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8048" y="2377972"/>
            <a:ext cx="1296144" cy="18431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3017" r="983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3872" y="2150004"/>
            <a:ext cx="1575856" cy="22408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2759" r="991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4193" y="2126420"/>
            <a:ext cx="1692247" cy="2406376"/>
          </a:xfrm>
          <a:prstGeom prst="rect">
            <a:avLst/>
          </a:prstGeom>
        </p:spPr>
      </p:pic>
      <p:pic>
        <p:nvPicPr>
          <p:cNvPr id="8" name="Picture 5" descr="http://img-fotki.yandex.ru/get/5307/76074362.10a/0_83e7c_477c12f2_orig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415480" y="3329608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2025" y="4648635"/>
            <a:ext cx="1398621" cy="1988840"/>
          </a:xfrm>
          <a:prstGeom prst="rect">
            <a:avLst/>
          </a:prstGeom>
        </p:spPr>
      </p:pic>
      <p:pic>
        <p:nvPicPr>
          <p:cNvPr id="10" name="Picture 7" descr="http://img-fotki.yandex.ru/get/5306/76074362.10a/0_83e7e_398f5460_ori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9804" y="156933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0851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48148E-6 L 4.44444E-6 0.134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92966" y="1435608"/>
            <a:ext cx="4351818" cy="1288396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200" b="1" dirty="0">
                <a:ln w="0">
                  <a:solidFill>
                    <a:srgbClr val="00B050"/>
                  </a:solidFill>
                </a:ln>
                <a:solidFill>
                  <a:srgbClr val="BBE0E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Script" panose="020B0504020000000003" pitchFamily="34" charset="0"/>
              </a:rPr>
              <a:t>Молодец!</a:t>
            </a:r>
          </a:p>
        </p:txBody>
      </p:sp>
      <p:pic>
        <p:nvPicPr>
          <p:cNvPr id="5" name="Picture 7" descr="http://img-fotki.yandex.ru/get/5306/76074362.10a/0_83e7e_398f5460_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9944" y="1435608"/>
            <a:ext cx="4919204" cy="491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0368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</Words>
  <Application>Microsoft Office PowerPoint</Application>
  <PresentationFormat>Произвольный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Тема Office</vt:lpstr>
      <vt:lpstr>Diseño predeterminado</vt:lpstr>
      <vt:lpstr>1_Diseño predeterminado</vt:lpstr>
      <vt:lpstr>2_Diseño predeterminado</vt:lpstr>
      <vt:lpstr>3_Diseño predeterminado</vt:lpstr>
      <vt:lpstr>4_Diseño predeterminado</vt:lpstr>
      <vt:lpstr>5_Diseño predeterminado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V15-Nitro</dc:creator>
  <cp:lastModifiedBy>МБДОУ510-Д</cp:lastModifiedBy>
  <cp:revision>4</cp:revision>
  <dcterms:created xsi:type="dcterms:W3CDTF">2017-02-28T17:13:27Z</dcterms:created>
  <dcterms:modified xsi:type="dcterms:W3CDTF">2017-03-07T11:49:05Z</dcterms:modified>
</cp:coreProperties>
</file>