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62" r:id="rId9"/>
    <p:sldId id="257" r:id="rId10"/>
    <p:sldId id="258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76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27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84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84E4F-F542-4CA0-9D3A-FEA5BE40818E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5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14E7-997F-4C02-9232-9734B4125CF4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70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6F03-C255-4ABB-9D18-F2A21CBEEBAD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67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7CDAE-5216-443D-BF48-60CEAE13B102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01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5B258-AEFD-48F6-8448-AE41ABD1399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37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12D4-1E32-4715-AA0D-9B1DA8A5A5C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44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435E-4C33-42C9-8CDC-8BCCBDEB191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48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91E10-67A3-4570-BFDD-9F41A81B5A16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40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035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3EA6-7399-4CE3-8116-8BD80D6390B0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651E-5DA0-4C95-B3B7-E8EB11CDF807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05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B81-008D-4068-98AC-718BCD5DF38F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42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84E4F-F542-4CA0-9D3A-FEA5BE40818E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82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14E7-997F-4C02-9232-9734B4125CF4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84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6F03-C255-4ABB-9D18-F2A21CBEEBAD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97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7CDAE-5216-443D-BF48-60CEAE13B102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4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5B258-AEFD-48F6-8448-AE41ABD1399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0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12D4-1E32-4715-AA0D-9B1DA8A5A5C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37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435E-4C33-42C9-8CDC-8BCCBDEB191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4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958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91E10-67A3-4570-BFDD-9F41A81B5A16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1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3EA6-7399-4CE3-8116-8BD80D6390B0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1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651E-5DA0-4C95-B3B7-E8EB11CDF807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3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B81-008D-4068-98AC-718BCD5DF38F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56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84E4F-F542-4CA0-9D3A-FEA5BE40818E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59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14E7-997F-4C02-9232-9734B4125CF4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3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6F03-C255-4ABB-9D18-F2A21CBEEBAD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87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7CDAE-5216-443D-BF48-60CEAE13B102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79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5B258-AEFD-48F6-8448-AE41ABD1399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60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12D4-1E32-4715-AA0D-9B1DA8A5A5C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45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43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435E-4C33-42C9-8CDC-8BCCBDEB191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16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91E10-67A3-4570-BFDD-9F41A81B5A16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67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3EA6-7399-4CE3-8116-8BD80D6390B0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96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651E-5DA0-4C95-B3B7-E8EB11CDF807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66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B81-008D-4068-98AC-718BCD5DF38F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95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84E4F-F542-4CA0-9D3A-FEA5BE40818E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39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14E7-997F-4C02-9232-9734B4125CF4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51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6F03-C255-4ABB-9D18-F2A21CBEEBAD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97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7CDAE-5216-443D-BF48-60CEAE13B102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14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5B258-AEFD-48F6-8448-AE41ABD1399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90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396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12D4-1E32-4715-AA0D-9B1DA8A5A5C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30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435E-4C33-42C9-8CDC-8BCCBDEB191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61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91E10-67A3-4570-BFDD-9F41A81B5A16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17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3EA6-7399-4CE3-8116-8BD80D6390B0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8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651E-5DA0-4C95-B3B7-E8EB11CDF807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17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B81-008D-4068-98AC-718BCD5DF38F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9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84E4F-F542-4CA0-9D3A-FEA5BE40818E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40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14E7-997F-4C02-9232-9734B4125CF4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16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6F03-C255-4ABB-9D18-F2A21CBEEBAD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44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7CDAE-5216-443D-BF48-60CEAE13B102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99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356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5B258-AEFD-48F6-8448-AE41ABD1399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81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12D4-1E32-4715-AA0D-9B1DA8A5A5C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04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435E-4C33-42C9-8CDC-8BCCBDEB191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80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91E10-67A3-4570-BFDD-9F41A81B5A16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31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3EA6-7399-4CE3-8116-8BD80D6390B0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36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651E-5DA0-4C95-B3B7-E8EB11CDF807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00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B81-008D-4068-98AC-718BCD5DF38F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16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84E4F-F542-4CA0-9D3A-FEA5BE40818E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7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14E7-997F-4C02-9232-9734B4125CF4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3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6F03-C255-4ABB-9D18-F2A21CBEEBAD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61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3635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7CDAE-5216-443D-BF48-60CEAE13B102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22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5B258-AEFD-48F6-8448-AE41ABD1399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4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12D4-1E32-4715-AA0D-9B1DA8A5A5C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1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435E-4C33-42C9-8CDC-8BCCBDEB191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93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91E10-67A3-4570-BFDD-9F41A81B5A16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12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3EA6-7399-4CE3-8116-8BD80D6390B0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84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651E-5DA0-4C95-B3B7-E8EB11CDF807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35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B81-008D-4068-98AC-718BCD5DF38F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65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49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67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6A77-CD50-46E9-A69B-6AB82801B11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0461-17F4-4BED-ABC8-5A379BBA3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9ADF0-EACA-4439-85AC-A6915089589C}" type="slidenum">
              <a:rPr lang="es-ES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5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9ADF0-EACA-4439-85AC-A6915089589C}" type="slidenum">
              <a:rPr lang="es-ES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41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9ADF0-EACA-4439-85AC-A6915089589C}" type="slidenum">
              <a:rPr lang="es-ES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63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9ADF0-EACA-4439-85AC-A6915089589C}" type="slidenum">
              <a:rPr lang="es-ES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4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9ADF0-EACA-4439-85AC-A6915089589C}" type="slidenum">
              <a:rPr lang="es-ES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72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9ADF0-EACA-4439-85AC-A6915089589C}" type="slidenum">
              <a:rPr lang="es-ES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23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microsoft.com/office/2007/relationships/hdphoto" Target="../media/hdphoto7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9.wdp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microsoft.com/office/2007/relationships/hdphoto" Target="../media/hdphoto9.wdp"/><Relationship Id="rId10" Type="http://schemas.microsoft.com/office/2007/relationships/hdphoto" Target="../media/hdphoto10.wdp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87888" y="1340769"/>
            <a:ext cx="5804794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200" b="1" dirty="0">
                <a:ln w="0">
                  <a:solidFill>
                    <a:srgbClr val="00B050"/>
                  </a:solidFill>
                </a:ln>
                <a:solidFill>
                  <a:srgbClr val="BBE0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</a:rPr>
              <a:t>Фея листьев</a:t>
            </a:r>
            <a:endParaRPr lang="ru-RU" sz="7200" b="1" dirty="0">
              <a:ln w="0">
                <a:solidFill>
                  <a:srgbClr val="00B050"/>
                </a:solidFill>
              </a:ln>
              <a:solidFill>
                <a:srgbClr val="BBE0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68" name="Picture 120" descr="http://img-fotki.yandex.ru/get/4707/76074362.10a/0_83e7d_1855b68f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888" y="1509054"/>
            <a:ext cx="4756920" cy="47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96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54232" y="1523647"/>
            <a:ext cx="5804794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n w="0">
                  <a:solidFill>
                    <a:srgbClr val="00B050"/>
                  </a:solidFill>
                </a:ln>
                <a:solidFill>
                  <a:srgbClr val="BBE0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</a:rPr>
              <a:t>Вершки и корешки</a:t>
            </a:r>
            <a:endParaRPr lang="ru-RU" sz="6600" b="1" dirty="0">
              <a:ln w="0">
                <a:solidFill>
                  <a:srgbClr val="00B050"/>
                </a:solidFill>
              </a:ln>
              <a:solidFill>
                <a:srgbClr val="BBE0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2750" y="1908369"/>
            <a:ext cx="4187946" cy="418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34270">
            <a:off x="4224010" y="1794693"/>
            <a:ext cx="1734051" cy="2465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2485" l="1810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045659">
            <a:off x="5211935" y="3667979"/>
            <a:ext cx="1614263" cy="22954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0699">
            <a:off x="9759292" y="4330434"/>
            <a:ext cx="1306361" cy="1857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7193" b="91183" l="36964" r="8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43365">
            <a:off x="10177444" y="2674476"/>
            <a:ext cx="1259265" cy="17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74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5480" y="33296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345" r="984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7985">
            <a:off x="6029403" y="4313525"/>
            <a:ext cx="1587746" cy="2257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193" b="91183" l="27393" r="8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3" y="2434271"/>
            <a:ext cx="1259265" cy="1790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2759" r="9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7153" y="2126419"/>
            <a:ext cx="1692247" cy="2406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3454" y="2000534"/>
            <a:ext cx="1595606" cy="2268952"/>
          </a:xfrm>
          <a:prstGeom prst="rect">
            <a:avLst/>
          </a:prstGeom>
        </p:spPr>
      </p:pic>
      <p:pic>
        <p:nvPicPr>
          <p:cNvPr id="9" name="Picture 7" descr="http://img-fotki.yandex.ru/get/5306/76074362.10a/0_83e7e_398f5460_or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04" y="15693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41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5694 L -0.00052 0.171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5480" y="33296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505" y="1988840"/>
            <a:ext cx="1595606" cy="2268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193" b="91183" l="36964" r="8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9532" y="2348881"/>
            <a:ext cx="1259265" cy="1790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481" y="2096698"/>
            <a:ext cx="1734051" cy="2465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5267" y="4666070"/>
            <a:ext cx="1541442" cy="2191930"/>
          </a:xfrm>
          <a:prstGeom prst="rect">
            <a:avLst/>
          </a:prstGeom>
        </p:spPr>
      </p:pic>
      <p:pic>
        <p:nvPicPr>
          <p:cNvPr id="9" name="Picture 7" descr="http://img-fotki.yandex.ru/get/5306/76074362.10a/0_83e7e_398f5460_or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04" y="15693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55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3704 C 0.04184 -0.03704 -0.0125 -0.00162 -0.02465 0.01643 C -0.03698 0.03356 -0.00781 -0.00278 -0.07483 0.06227 C -0.07483 0.10393 -0.16771 0.14375 -0.16771 0.1865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5480" y="33296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533" y="2131735"/>
            <a:ext cx="1734051" cy="2465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3017" r="98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944" y="2060848"/>
            <a:ext cx="1575856" cy="22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800" y="2032764"/>
            <a:ext cx="1595606" cy="2268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2485" l="1810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909" y="4329800"/>
            <a:ext cx="1614263" cy="2295482"/>
          </a:xfrm>
          <a:prstGeom prst="rect">
            <a:avLst/>
          </a:prstGeom>
        </p:spPr>
      </p:pic>
      <p:pic>
        <p:nvPicPr>
          <p:cNvPr id="9" name="Picture 7" descr="http://img-fotki.yandex.ru/get/5306/76074362.10a/0_83e7e_398f5460_or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04" y="15693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846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991 C 0.04532 0.01991 0.04497 0.08843 0.06007 0.1088 C 0.07518 0.12917 0.04566 0.09167 0.09601 0.14097 C 0.09601 0.18264 0.16337 0.07986 0.16337 0.1224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8048" y="2377972"/>
            <a:ext cx="1296144" cy="1843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3017" r="98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872" y="2150004"/>
            <a:ext cx="1575856" cy="22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2759" r="9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193" y="2126420"/>
            <a:ext cx="1692247" cy="2406376"/>
          </a:xfrm>
          <a:prstGeom prst="rect">
            <a:avLst/>
          </a:prstGeom>
        </p:spPr>
      </p:pic>
      <p:pic>
        <p:nvPicPr>
          <p:cNvPr id="8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5480" y="33296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2025" y="4648635"/>
            <a:ext cx="1398621" cy="1988840"/>
          </a:xfrm>
          <a:prstGeom prst="rect">
            <a:avLst/>
          </a:prstGeom>
        </p:spPr>
      </p:pic>
      <p:pic>
        <p:nvPicPr>
          <p:cNvPr id="10" name="Picture 7" descr="http://img-fotki.yandex.ru/get/5306/76074362.10a/0_83e7e_398f5460_or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04" y="15693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85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4.44444E-6 0.1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92966" y="1435608"/>
            <a:ext cx="4351818" cy="128839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>
                <a:ln w="0">
                  <a:solidFill>
                    <a:srgbClr val="00B050"/>
                  </a:solidFill>
                </a:ln>
                <a:solidFill>
                  <a:srgbClr val="BBE0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</a:rPr>
              <a:t>Молодец!</a:t>
            </a:r>
          </a:p>
        </p:txBody>
      </p:sp>
      <p:pic>
        <p:nvPicPr>
          <p:cNvPr id="5" name="Picture 7" descr="http://img-fotki.yandex.ru/get/5306/76074362.10a/0_83e7e_398f5460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9944" y="1435608"/>
            <a:ext cx="4919204" cy="49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36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Произвольный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Тема Office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V15-Nitro</dc:creator>
  <cp:lastModifiedBy>МБДОУ510-Д</cp:lastModifiedBy>
  <cp:revision>4</cp:revision>
  <dcterms:created xsi:type="dcterms:W3CDTF">2017-02-28T17:13:27Z</dcterms:created>
  <dcterms:modified xsi:type="dcterms:W3CDTF">2017-03-07T11:49:05Z</dcterms:modified>
</cp:coreProperties>
</file>