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0307423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934418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5564500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505552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076699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187189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5967647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210255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241500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02054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541313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867390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323784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538419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7114785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124800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31738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F728A7A-1B84-4436-A02F-108EB3883D85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835EFE15-FEF7-4893-ADC6-A64ADE2B8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46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ransition spd="slow">
    <p:cover/>
  </p:transition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7586" y="1352549"/>
            <a:ext cx="10336213" cy="2971801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Конфеты для Нолика</a:t>
            </a:r>
            <a:endParaRPr lang="ru-RU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7772" y="1619249"/>
            <a:ext cx="3867478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18855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02" y="3449160"/>
            <a:ext cx="2707173" cy="313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216" y="2681111"/>
            <a:ext cx="1956584" cy="21764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8324" y="4279246"/>
            <a:ext cx="1906176" cy="21203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5" b="99291" l="0" r="99611">
                        <a14:foregroundMark x1="4669" y1="93262" x2="4669" y2="93262"/>
                        <a14:foregroundMark x1="12840" y1="86525" x2="12840" y2="86525"/>
                        <a14:foregroundMark x1="15175" y1="82624" x2="15175" y2="82624"/>
                        <a14:foregroundMark x1="6615" y1="93972" x2="6615" y2="93972"/>
                        <a14:foregroundMark x1="10895" y1="91489" x2="10895" y2="91489"/>
                        <a14:foregroundMark x1="17510" y1="79433" x2="17510" y2="7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4699" y="2973890"/>
            <a:ext cx="1932377" cy="21203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18469" y="795635"/>
            <a:ext cx="49359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1 уровень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10984324" y="5930900"/>
            <a:ext cx="914400" cy="7322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6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02" y="3449160"/>
            <a:ext cx="2707173" cy="313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7740" y="2953174"/>
            <a:ext cx="1956584" cy="21764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8469" y="2764340"/>
            <a:ext cx="1906176" cy="21203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18469" y="795635"/>
            <a:ext cx="49359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2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 уровень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10984324" y="5930900"/>
            <a:ext cx="914400" cy="7322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128" b="100000" l="0" r="100000">
                        <a14:foregroundMark x1="19531" y1="76950" x2="19531" y2="76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9094" y="4122461"/>
            <a:ext cx="1974060" cy="21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18386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02" y="3449160"/>
            <a:ext cx="2707173" cy="313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527" y="4120588"/>
            <a:ext cx="1956584" cy="2176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4699" y="2973890"/>
            <a:ext cx="1932377" cy="21203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18469" y="795635"/>
            <a:ext cx="49359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3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 уровень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10984324" y="5930900"/>
            <a:ext cx="914400" cy="7322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264" y="2598461"/>
            <a:ext cx="1974060" cy="21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23828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02" y="3449160"/>
            <a:ext cx="2707173" cy="313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216" y="2681111"/>
            <a:ext cx="1956584" cy="21764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0574" y="2897690"/>
            <a:ext cx="1906176" cy="21203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0849" y="4262385"/>
            <a:ext cx="1932377" cy="21203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18469" y="795635"/>
            <a:ext cx="49359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4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 уровень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0984324" y="5930900"/>
            <a:ext cx="914400" cy="7322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704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902" y="3449160"/>
            <a:ext cx="2707173" cy="313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2741" y="2897690"/>
            <a:ext cx="1956584" cy="2176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7030" y="2745290"/>
            <a:ext cx="1932377" cy="21203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18469" y="795635"/>
            <a:ext cx="49359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5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 уровень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10984324" y="5930900"/>
            <a:ext cx="914400" cy="7322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3332" y="4217711"/>
            <a:ext cx="1974060" cy="21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38241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17884" y="1381123"/>
            <a:ext cx="10336213" cy="2971801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Script" panose="020B0504020000000003" pitchFamily="34" charset="0"/>
              </a:rPr>
              <a:t>Молодец!</a:t>
            </a:r>
            <a:endParaRPr lang="ru-RU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8247" y="1685924"/>
            <a:ext cx="3867478" cy="44862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171" y="3202885"/>
            <a:ext cx="1581512" cy="1759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07538">
            <a:off x="8936609" y="1477644"/>
            <a:ext cx="1549689" cy="1723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387239" y="3895725"/>
            <a:ext cx="1652443" cy="1838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986218">
            <a:off x="1126891" y="1259402"/>
            <a:ext cx="1475184" cy="1640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082444">
            <a:off x="2519736" y="4586418"/>
            <a:ext cx="1470561" cy="163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1736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69</TotalTime>
  <Words>15</Words>
  <Application>Microsoft Office PowerPoint</Application>
  <PresentationFormat>Произвольный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Ион (конференц-зал)</vt:lpstr>
      <vt:lpstr>Конфеты для Нолика</vt:lpstr>
      <vt:lpstr>Слайд 2</vt:lpstr>
      <vt:lpstr>Слайд 3</vt:lpstr>
      <vt:lpstr>Слайд 4</vt:lpstr>
      <vt:lpstr>Слайд 5</vt:lpstr>
      <vt:lpstr>Слайд 6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ТатиМати</dc:creator>
  <cp:lastModifiedBy>МБДОУ510-Д</cp:lastModifiedBy>
  <cp:revision>18</cp:revision>
  <dcterms:created xsi:type="dcterms:W3CDTF">2016-06-13T07:56:46Z</dcterms:created>
  <dcterms:modified xsi:type="dcterms:W3CDTF">2017-03-07T11:48:40Z</dcterms:modified>
</cp:coreProperties>
</file>