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30742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34418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56450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50555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07669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187189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967647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21025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4150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02054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41313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67390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32378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38419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11478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24800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1738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F728A7A-1B84-4436-A02F-108EB3883D85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5EFE15-FEF7-4893-ADC6-A64ADE2B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4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586" y="1352549"/>
            <a:ext cx="10336213" cy="2971801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Конфеты для Нолика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772" y="1619249"/>
            <a:ext cx="386747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885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2" y="3449160"/>
            <a:ext cx="2707173" cy="3137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216" y="2681111"/>
            <a:ext cx="1956584" cy="2176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324" y="4279246"/>
            <a:ext cx="1906176" cy="2120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5" b="99291" l="0" r="99611">
                        <a14:foregroundMark x1="4669" y1="93262" x2="4669" y2="93262"/>
                        <a14:foregroundMark x1="12840" y1="86525" x2="12840" y2="86525"/>
                        <a14:foregroundMark x1="15175" y1="82624" x2="15175" y2="82624"/>
                        <a14:foregroundMark x1="6615" y1="93972" x2="6615" y2="93972"/>
                        <a14:foregroundMark x1="10895" y1="91489" x2="10895" y2="91489"/>
                        <a14:foregroundMark x1="17510" y1="79433" x2="17510" y2="7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699" y="2973890"/>
            <a:ext cx="1932377" cy="2120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8469" y="795635"/>
            <a:ext cx="4935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1 уровень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0984324" y="5930900"/>
            <a:ext cx="914400" cy="73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2" y="3449160"/>
            <a:ext cx="2707173" cy="3137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7740" y="2953174"/>
            <a:ext cx="1956584" cy="2176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469" y="2764340"/>
            <a:ext cx="1906176" cy="2120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8469" y="795635"/>
            <a:ext cx="4935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2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 уровень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10984324" y="5930900"/>
            <a:ext cx="914400" cy="73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128" b="100000" l="0" r="100000">
                        <a14:foregroundMark x1="19531" y1="76950" x2="19531" y2="76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094" y="4122461"/>
            <a:ext cx="1974060" cy="21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838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2" y="3449160"/>
            <a:ext cx="2707173" cy="3137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527" y="4120588"/>
            <a:ext cx="1956584" cy="2176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699" y="2973890"/>
            <a:ext cx="1932377" cy="2120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8469" y="795635"/>
            <a:ext cx="4935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3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 уровень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10984324" y="5930900"/>
            <a:ext cx="914400" cy="73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264" y="2598461"/>
            <a:ext cx="1974060" cy="21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382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2" y="3449160"/>
            <a:ext cx="2707173" cy="3137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216" y="2681111"/>
            <a:ext cx="1956584" cy="2176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574" y="2897690"/>
            <a:ext cx="1906176" cy="2120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849" y="4262385"/>
            <a:ext cx="1932377" cy="2120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8469" y="795635"/>
            <a:ext cx="4935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4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 уровень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0984324" y="5930900"/>
            <a:ext cx="914400" cy="73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04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02" y="3449160"/>
            <a:ext cx="2707173" cy="3137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2741" y="2897690"/>
            <a:ext cx="1956584" cy="2176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030" y="2745290"/>
            <a:ext cx="1932377" cy="2120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8469" y="795635"/>
            <a:ext cx="4935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5</a:t>
            </a:r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 уровень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10984324" y="5930900"/>
            <a:ext cx="914400" cy="73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332" y="4217711"/>
            <a:ext cx="1974060" cy="21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824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7884" y="1381123"/>
            <a:ext cx="10336213" cy="2971801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Молодец!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247" y="1685924"/>
            <a:ext cx="3867478" cy="4486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171" y="3202885"/>
            <a:ext cx="1581512" cy="1759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7538">
            <a:off x="8936609" y="1477644"/>
            <a:ext cx="1549689" cy="1723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7239" y="3895725"/>
            <a:ext cx="1652443" cy="1838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86218">
            <a:off x="1126891" y="1259402"/>
            <a:ext cx="1475184" cy="1640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082444">
            <a:off x="2519736" y="4586418"/>
            <a:ext cx="1470561" cy="16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173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15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Конфеты для Нолика</vt:lpstr>
      <vt:lpstr>Слайд 2</vt:lpstr>
      <vt:lpstr>Слайд 3</vt:lpstr>
      <vt:lpstr>Слайд 4</vt:lpstr>
      <vt:lpstr>Слайд 5</vt:lpstr>
      <vt:lpstr>Слайд 6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ТатиМати</dc:creator>
  <cp:lastModifiedBy>МБДОУ510-Д</cp:lastModifiedBy>
  <cp:revision>18</cp:revision>
  <dcterms:created xsi:type="dcterms:W3CDTF">2016-06-13T07:56:46Z</dcterms:created>
  <dcterms:modified xsi:type="dcterms:W3CDTF">2017-03-07T11:48:40Z</dcterms:modified>
</cp:coreProperties>
</file>