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8B428A-17C8-4F09-A552-1972930DC698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FD1003-C8DD-449A-B73C-0F59E9F43C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1462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D1003-C8DD-449A-B73C-0F59E9F43C8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5434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D1003-C8DD-449A-B73C-0F59E9F43C8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601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D1003-C8DD-449A-B73C-0F59E9F43C8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44363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D1003-C8DD-449A-B73C-0F59E9F43C8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0339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D1003-C8DD-449A-B73C-0F59E9F43C8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8391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D1003-C8DD-449A-B73C-0F59E9F43C88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33808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FD1003-C8DD-449A-B73C-0F59E9F43C8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7873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A18B-0C91-4FF1-8E43-FACE3DDB7C7B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3C94B-0563-4D41-95D8-4346827C68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8576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A18B-0C91-4FF1-8E43-FACE3DDB7C7B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3C94B-0563-4D41-95D8-4346827C68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473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A18B-0C91-4FF1-8E43-FACE3DDB7C7B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3C94B-0563-4D41-95D8-4346827C68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6154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A18B-0C91-4FF1-8E43-FACE3DDB7C7B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3C94B-0563-4D41-95D8-4346827C68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387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A18B-0C91-4FF1-8E43-FACE3DDB7C7B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3C94B-0563-4D41-95D8-4346827C68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9575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A18B-0C91-4FF1-8E43-FACE3DDB7C7B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3C94B-0563-4D41-95D8-4346827C68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3088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A18B-0C91-4FF1-8E43-FACE3DDB7C7B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3C94B-0563-4D41-95D8-4346827C68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4845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A18B-0C91-4FF1-8E43-FACE3DDB7C7B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3C94B-0563-4D41-95D8-4346827C68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46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A18B-0C91-4FF1-8E43-FACE3DDB7C7B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3C94B-0563-4D41-95D8-4346827C68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0145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A18B-0C91-4FF1-8E43-FACE3DDB7C7B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3C94B-0563-4D41-95D8-4346827C68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2089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FA18B-0C91-4FF1-8E43-FACE3DDB7C7B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3C94B-0563-4D41-95D8-4346827C68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9468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FA18B-0C91-4FF1-8E43-FACE3DDB7C7B}" type="datetimeFigureOut">
              <a:rPr lang="ru-RU" smtClean="0"/>
              <a:pPr/>
              <a:t>07.03.2017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3C94B-0563-4D41-95D8-4346827C68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4690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slide" Target="slide3.xml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microsoft.com/office/2007/relationships/hdphoto" Target="../media/hdphoto5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2.wdp"/><Relationship Id="rId4" Type="http://schemas.microsoft.com/office/2007/relationships/hdphoto" Target="../media/hdphoto3.wdp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slide" Target="slide4.xml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12" Type="http://schemas.microsoft.com/office/2007/relationships/hdphoto" Target="../media/hdphoto5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11" Type="http://schemas.openxmlformats.org/officeDocument/2006/relationships/image" Target="../media/image8.png"/><Relationship Id="rId5" Type="http://schemas.openxmlformats.org/officeDocument/2006/relationships/image" Target="../media/image9.png"/><Relationship Id="rId10" Type="http://schemas.microsoft.com/office/2007/relationships/hdphoto" Target="../media/hdphoto2.wdp"/><Relationship Id="rId4" Type="http://schemas.microsoft.com/office/2007/relationships/hdphoto" Target="../media/hdphoto3.wdp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openxmlformats.org/officeDocument/2006/relationships/slide" Target="slide5.xml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12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microsoft.com/office/2007/relationships/hdphoto" Target="../media/hdphoto5.wdp"/><Relationship Id="rId4" Type="http://schemas.microsoft.com/office/2007/relationships/hdphoto" Target="../media/hdphoto3.wdp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slide" Target="slide6.xml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12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11" Type="http://schemas.openxmlformats.org/officeDocument/2006/relationships/image" Target="../media/image6.png"/><Relationship Id="rId5" Type="http://schemas.openxmlformats.org/officeDocument/2006/relationships/image" Target="../media/image15.png"/><Relationship Id="rId10" Type="http://schemas.microsoft.com/office/2007/relationships/hdphoto" Target="../media/hdphoto9.wdp"/><Relationship Id="rId4" Type="http://schemas.microsoft.com/office/2007/relationships/hdphoto" Target="../media/hdphoto3.wdp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slide" Target="slide7.xml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12" Type="http://schemas.microsoft.com/office/2007/relationships/hdphoto" Target="../media/hdphoto9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11" Type="http://schemas.openxmlformats.org/officeDocument/2006/relationships/image" Target="../media/image12.png"/><Relationship Id="rId5" Type="http://schemas.openxmlformats.org/officeDocument/2006/relationships/image" Target="../media/image16.png"/><Relationship Id="rId10" Type="http://schemas.microsoft.com/office/2007/relationships/hdphoto" Target="../media/hdphoto2.wdp"/><Relationship Id="rId4" Type="http://schemas.microsoft.com/office/2007/relationships/hdphoto" Target="../media/hdphoto3.wdp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90675" y="2151063"/>
            <a:ext cx="9144000" cy="2387600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Segoe Script" panose="020B0504020000000003" pitchFamily="34" charset="0"/>
              </a:rPr>
              <a:t>Театр эмоций</a:t>
            </a:r>
            <a:endParaRPr lang="ru-RU" sz="7200" b="1" dirty="0">
              <a:ln w="22225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4">
                  <a:lumMod val="40000"/>
                  <a:lumOff val="60000"/>
                </a:schemeClr>
              </a:solidFill>
              <a:latin typeface="Segoe Script" panose="020B0504020000000003" pitchFamily="34" charset="0"/>
            </a:endParaRPr>
          </a:p>
        </p:txBody>
      </p:sp>
      <p:pic>
        <p:nvPicPr>
          <p:cNvPr id="4" name="Picture 9" descr="0_62600_77586f6b_XXX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6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3122" b="99174" l="2607" r="9885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902660">
            <a:off x="111456" y="399271"/>
            <a:ext cx="2751299" cy="31242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94" b="98401" l="1254" r="9843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740015" flipH="1">
            <a:off x="9292561" y="511414"/>
            <a:ext cx="2777082" cy="308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05305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0_62600_77586f6b_XXX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6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2710" b="98374" l="6691" r="97026">
                        <a14:foregroundMark x1="37918" y1="69106" x2="37918" y2="69106"/>
                        <a14:foregroundMark x1="50929" y1="94851" x2="50929" y2="94851"/>
                        <a14:foregroundMark x1="50186" y1="39024" x2="50186" y2="3902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493992"/>
            <a:ext cx="3181350" cy="43640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3122" b="99174" l="2607" r="9885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902660">
            <a:off x="2310157" y="743398"/>
            <a:ext cx="3083232" cy="35011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94" b="98401" l="1254" r="9843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03007">
            <a:off x="7647517" y="1030985"/>
            <a:ext cx="3199640" cy="35540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750" b="98219" l="967" r="9946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41949" y="3168667"/>
            <a:ext cx="3174851" cy="3638633"/>
          </a:xfrm>
          <a:prstGeom prst="rect">
            <a:avLst/>
          </a:prstGeom>
        </p:spPr>
      </p:pic>
      <p:sp>
        <p:nvSpPr>
          <p:cNvPr id="11" name="Стрелка вправо 10">
            <a:hlinkClick r:id="rId13" action="ppaction://hlinksldjump"/>
          </p:cNvPr>
          <p:cNvSpPr/>
          <p:nvPr/>
        </p:nvSpPr>
        <p:spPr>
          <a:xfrm>
            <a:off x="9677399" y="5616011"/>
            <a:ext cx="1203158" cy="92643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8168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0_62600_77586f6b_XXX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6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97682" l="3261" r="98370">
                        <a14:foregroundMark x1="11413" y1="79801" x2="11413" y2="79801"/>
                        <a14:foregroundMark x1="11413" y1="75497" x2="11413" y2="75497"/>
                        <a14:foregroundMark x1="82065" y1="82781" x2="82065" y2="82781"/>
                        <a14:foregroundMark x1="44022" y1="45364" x2="44022" y2="453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709" y="3297383"/>
            <a:ext cx="2314466" cy="3798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2410" b="98054" l="3365" r="9968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548605">
            <a:off x="2233009" y="766506"/>
            <a:ext cx="3157495" cy="35824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94" b="98401" l="1254" r="9843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35491" y="3236697"/>
            <a:ext cx="3199640" cy="35540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750" b="98219" l="967" r="9946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347470">
            <a:off x="7788647" y="839982"/>
            <a:ext cx="3174851" cy="3638633"/>
          </a:xfrm>
          <a:prstGeom prst="rect">
            <a:avLst/>
          </a:prstGeom>
        </p:spPr>
      </p:pic>
      <p:sp>
        <p:nvSpPr>
          <p:cNvPr id="10" name="Стрелка вправо 9">
            <a:hlinkClick r:id="rId13" action="ppaction://hlinksldjump"/>
          </p:cNvPr>
          <p:cNvSpPr/>
          <p:nvPr/>
        </p:nvSpPr>
        <p:spPr>
          <a:xfrm>
            <a:off x="9677399" y="5616011"/>
            <a:ext cx="1203158" cy="92643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3098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0_62600_77586f6b_XXX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6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437" b="99713" l="2979" r="95745">
                        <a14:foregroundMark x1="26809" y1="93966" x2="26809" y2="93966"/>
                        <a14:foregroundMark x1="77021" y1="91954" x2="77021" y2="91954"/>
                        <a14:foregroundMark x1="73191" y1="94540" x2="73191" y2="94540"/>
                        <a14:backgroundMark x1="31064" y1="45690" x2="31064" y2="4569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3052" y="2718357"/>
            <a:ext cx="2795448" cy="41396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2058" b="99626" l="4658" r="9702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64390">
            <a:off x="7399698" y="606452"/>
            <a:ext cx="3419519" cy="36228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750" b="98219" l="967" r="9946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210232">
            <a:off x="2191742" y="722352"/>
            <a:ext cx="2886801" cy="33085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3122" b="99174" l="2607" r="9885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53157" y="2868598"/>
            <a:ext cx="3319268" cy="3769221"/>
          </a:xfrm>
          <a:prstGeom prst="rect">
            <a:avLst/>
          </a:prstGeom>
        </p:spPr>
      </p:pic>
      <p:sp>
        <p:nvSpPr>
          <p:cNvPr id="8" name="Стрелка вправо 7">
            <a:hlinkClick r:id="rId13" action="ppaction://hlinksldjump"/>
          </p:cNvPr>
          <p:cNvSpPr/>
          <p:nvPr/>
        </p:nvSpPr>
        <p:spPr>
          <a:xfrm>
            <a:off x="9677399" y="5616011"/>
            <a:ext cx="1203158" cy="92643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65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0_62600_77586f6b_XXX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6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127" b="97465" l="1288" r="96137">
                        <a14:foregroundMark x1="50644" y1="36056" x2="50644" y2="36056"/>
                        <a14:foregroundMark x1="39914" y1="95493" x2="39914" y2="95493"/>
                        <a14:foregroundMark x1="63519" y1="94648" x2="63519" y2="9464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8726" y="2671402"/>
            <a:ext cx="2747824" cy="41865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2410" b="98054" l="3365" r="9968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9348" y="3062032"/>
            <a:ext cx="3157495" cy="35824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2058" b="99626" l="4658" r="9702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046264">
            <a:off x="1725114" y="577014"/>
            <a:ext cx="3419519" cy="36228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3122" b="99174" l="2607" r="9885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512554">
            <a:off x="7339818" y="572092"/>
            <a:ext cx="3083232" cy="3501188"/>
          </a:xfrm>
          <a:prstGeom prst="rect">
            <a:avLst/>
          </a:prstGeom>
        </p:spPr>
      </p:pic>
      <p:sp>
        <p:nvSpPr>
          <p:cNvPr id="9" name="Стрелка вправо 8">
            <a:hlinkClick r:id="rId13" action="ppaction://hlinksldjump"/>
          </p:cNvPr>
          <p:cNvSpPr/>
          <p:nvPr/>
        </p:nvSpPr>
        <p:spPr>
          <a:xfrm>
            <a:off x="9677399" y="5616011"/>
            <a:ext cx="1203158" cy="92643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663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0_62600_77586f6b_XXX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6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858" b="97833" l="1942" r="97087">
                        <a14:foregroundMark x1="56311" y1="90712" x2="56311" y2="90712"/>
                        <a14:foregroundMark x1="66990" y1="82043" x2="66990" y2="820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2997" y="2915628"/>
            <a:ext cx="2581153" cy="40471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750" b="98219" l="967" r="9946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362076">
            <a:off x="7573368" y="1074777"/>
            <a:ext cx="2886801" cy="33085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94" b="98401" l="1254" r="9843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019085">
            <a:off x="2492752" y="1275109"/>
            <a:ext cx="2953860" cy="32810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2058" b="99626" l="4658" r="9702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24269" y="3235139"/>
            <a:ext cx="3419519" cy="3622861"/>
          </a:xfrm>
          <a:prstGeom prst="rect">
            <a:avLst/>
          </a:prstGeom>
        </p:spPr>
      </p:pic>
      <p:sp>
        <p:nvSpPr>
          <p:cNvPr id="8" name="Стрелка вправо 7">
            <a:hlinkClick r:id="rId13" action="ppaction://hlinksldjump"/>
          </p:cNvPr>
          <p:cNvSpPr/>
          <p:nvPr/>
        </p:nvSpPr>
        <p:spPr>
          <a:xfrm>
            <a:off x="9677399" y="5616011"/>
            <a:ext cx="1203158" cy="92643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0809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1590675" y="2151063"/>
            <a:ext cx="9144000" cy="2387600"/>
          </a:xfrm>
        </p:spPr>
        <p:txBody>
          <a:bodyPr>
            <a:normAutofit/>
          </a:bodyPr>
          <a:lstStyle/>
          <a:p>
            <a:r>
              <a:rPr lang="ru-RU" sz="8000" b="1" dirty="0" smtClean="0">
                <a:ln w="222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latin typeface="Segoe Script" panose="020B0504020000000003" pitchFamily="34" charset="0"/>
              </a:rPr>
              <a:t>Молодец!</a:t>
            </a:r>
            <a:endParaRPr lang="ru-RU" sz="8000" b="1" dirty="0">
              <a:ln w="22225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4">
                  <a:lumMod val="40000"/>
                  <a:lumOff val="60000"/>
                </a:schemeClr>
              </a:solidFill>
              <a:latin typeface="Segoe Script" panose="020B0504020000000003" pitchFamily="34" charset="0"/>
            </a:endParaRPr>
          </a:p>
        </p:txBody>
      </p:sp>
      <p:pic>
        <p:nvPicPr>
          <p:cNvPr id="6" name="Picture 9" descr="0_62600_77586f6b_XXX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6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3122" b="99174" l="2607" r="9885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902660">
            <a:off x="77559" y="459431"/>
            <a:ext cx="2751299" cy="31242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3122" b="99174" l="2607" r="9885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697340" flipH="1">
            <a:off x="9363142" y="459431"/>
            <a:ext cx="2751299" cy="312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026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</TotalTime>
  <Words>11</Words>
  <Application>Microsoft Office PowerPoint</Application>
  <PresentationFormat>Произвольный</PresentationFormat>
  <Paragraphs>9</Paragraphs>
  <Slides>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Театр эмоций</vt:lpstr>
      <vt:lpstr>Слайд 2</vt:lpstr>
      <vt:lpstr>Слайд 3</vt:lpstr>
      <vt:lpstr>Слайд 4</vt:lpstr>
      <vt:lpstr>Слайд 5</vt:lpstr>
      <vt:lpstr>Слайд 6</vt:lpstr>
      <vt:lpstr>Молодец!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Театр эмоций</dc:title>
  <dc:creator>ТатиМати</dc:creator>
  <cp:lastModifiedBy>МБДОУ510-Д</cp:lastModifiedBy>
  <cp:revision>11</cp:revision>
  <dcterms:created xsi:type="dcterms:W3CDTF">2016-03-18T16:30:54Z</dcterms:created>
  <dcterms:modified xsi:type="dcterms:W3CDTF">2017-03-07T11:48:55Z</dcterms:modified>
</cp:coreProperties>
</file>