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B428A-17C8-4F09-A552-1972930DC698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D1003-C8DD-449A-B73C-0F59E9F43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146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543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6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43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33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839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38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1003-C8DD-449A-B73C-0F59E9F43C8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787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8576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47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15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38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57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08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484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62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14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208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46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FA18B-0C91-4FF1-8E43-FACE3DDB7C7B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3C94B-0563-4D41-95D8-4346827C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6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0675" y="2151063"/>
            <a:ext cx="9144000" cy="23876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egoe Script" panose="020B0504020000000003" pitchFamily="34" charset="0"/>
              </a:rPr>
              <a:t>Театр эмоций</a:t>
            </a:r>
            <a:endParaRPr lang="ru-RU" sz="72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122" b="99174" l="2607" r="98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2660">
            <a:off x="111456" y="399271"/>
            <a:ext cx="2751299" cy="3124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4" b="98401" l="1254" r="984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0015" flipH="1">
            <a:off x="9292561" y="511414"/>
            <a:ext cx="2777082" cy="308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30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710" b="98374" l="6691" r="97026">
                        <a14:foregroundMark x1="37918" y1="69106" x2="37918" y2="69106"/>
                        <a14:foregroundMark x1="50929" y1="94851" x2="50929" y2="94851"/>
                        <a14:foregroundMark x1="50186" y1="39024" x2="50186" y2="39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93992"/>
            <a:ext cx="3181350" cy="4364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122" b="99174" l="2607" r="98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2660">
            <a:off x="2310157" y="743398"/>
            <a:ext cx="3083232" cy="3501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4" b="98401" l="1254" r="984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3007">
            <a:off x="7647517" y="1030985"/>
            <a:ext cx="3199640" cy="3554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750" b="98219" l="967" r="99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1949" y="3168667"/>
            <a:ext cx="3174851" cy="3638633"/>
          </a:xfrm>
          <a:prstGeom prst="rect">
            <a:avLst/>
          </a:prstGeom>
        </p:spPr>
      </p:pic>
      <p:sp>
        <p:nvSpPr>
          <p:cNvPr id="11" name="Стрелка вправо 10">
            <a:hlinkClick r:id="rId13" action="ppaction://hlinksldjump"/>
          </p:cNvPr>
          <p:cNvSpPr/>
          <p:nvPr/>
        </p:nvSpPr>
        <p:spPr>
          <a:xfrm>
            <a:off x="9677399" y="5616011"/>
            <a:ext cx="1203158" cy="9264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1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682" l="3261" r="98370">
                        <a14:foregroundMark x1="11413" y1="79801" x2="11413" y2="79801"/>
                        <a14:foregroundMark x1="11413" y1="75497" x2="11413" y2="75497"/>
                        <a14:foregroundMark x1="82065" y1="82781" x2="82065" y2="82781"/>
                        <a14:foregroundMark x1="44022" y1="45364" x2="44022" y2="45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09" y="3297383"/>
            <a:ext cx="2314466" cy="3798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410" b="98054" l="3365" r="996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48605">
            <a:off x="2233009" y="766506"/>
            <a:ext cx="3157495" cy="3582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4" b="98401" l="1254" r="984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491" y="3236697"/>
            <a:ext cx="3199640" cy="3554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750" b="98219" l="967" r="99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47470">
            <a:off x="7788647" y="839982"/>
            <a:ext cx="3174851" cy="3638633"/>
          </a:xfrm>
          <a:prstGeom prst="rect">
            <a:avLst/>
          </a:prstGeom>
        </p:spPr>
      </p:pic>
      <p:sp>
        <p:nvSpPr>
          <p:cNvPr id="10" name="Стрелка вправо 9">
            <a:hlinkClick r:id="rId13" action="ppaction://hlinksldjump"/>
          </p:cNvPr>
          <p:cNvSpPr/>
          <p:nvPr/>
        </p:nvSpPr>
        <p:spPr>
          <a:xfrm>
            <a:off x="9677399" y="5616011"/>
            <a:ext cx="1203158" cy="9264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0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437" b="99713" l="2979" r="95745">
                        <a14:foregroundMark x1="26809" y1="93966" x2="26809" y2="93966"/>
                        <a14:foregroundMark x1="77021" y1="91954" x2="77021" y2="91954"/>
                        <a14:foregroundMark x1="73191" y1="94540" x2="73191" y2="94540"/>
                        <a14:backgroundMark x1="31064" y1="45690" x2="31064" y2="4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052" y="2718357"/>
            <a:ext cx="2795448" cy="4139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058" b="99626" l="4658" r="970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4390">
            <a:off x="7399698" y="606452"/>
            <a:ext cx="3419519" cy="3622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750" b="98219" l="967" r="99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0232">
            <a:off x="2191742" y="722352"/>
            <a:ext cx="2886801" cy="3308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122" b="99174" l="2607" r="98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3157" y="2868598"/>
            <a:ext cx="3319268" cy="3769221"/>
          </a:xfrm>
          <a:prstGeom prst="rect">
            <a:avLst/>
          </a:prstGeom>
        </p:spPr>
      </p:pic>
      <p:sp>
        <p:nvSpPr>
          <p:cNvPr id="8" name="Стрелка вправо 7">
            <a:hlinkClick r:id="rId13" action="ppaction://hlinksldjump"/>
          </p:cNvPr>
          <p:cNvSpPr/>
          <p:nvPr/>
        </p:nvSpPr>
        <p:spPr>
          <a:xfrm>
            <a:off x="9677399" y="5616011"/>
            <a:ext cx="1203158" cy="9264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5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127" b="97465" l="1288" r="96137">
                        <a14:foregroundMark x1="50644" y1="36056" x2="50644" y2="36056"/>
                        <a14:foregroundMark x1="39914" y1="95493" x2="39914" y2="95493"/>
                        <a14:foregroundMark x1="63519" y1="94648" x2="63519" y2="94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26" y="2671402"/>
            <a:ext cx="2747824" cy="4186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410" b="98054" l="3365" r="996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348" y="3062032"/>
            <a:ext cx="3157495" cy="3582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058" b="99626" l="4658" r="970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46264">
            <a:off x="1725114" y="577014"/>
            <a:ext cx="3419519" cy="3622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122" b="99174" l="2607" r="98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2554">
            <a:off x="7339818" y="572092"/>
            <a:ext cx="3083232" cy="3501188"/>
          </a:xfrm>
          <a:prstGeom prst="rect">
            <a:avLst/>
          </a:prstGeom>
        </p:spPr>
      </p:pic>
      <p:sp>
        <p:nvSpPr>
          <p:cNvPr id="9" name="Стрелка вправо 8">
            <a:hlinkClick r:id="rId13" action="ppaction://hlinksldjump"/>
          </p:cNvPr>
          <p:cNvSpPr/>
          <p:nvPr/>
        </p:nvSpPr>
        <p:spPr>
          <a:xfrm>
            <a:off x="9677399" y="5616011"/>
            <a:ext cx="1203158" cy="9264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6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858" b="97833" l="1942" r="97087">
                        <a14:foregroundMark x1="56311" y1="90712" x2="56311" y2="90712"/>
                        <a14:foregroundMark x1="66990" y1="82043" x2="66990" y2="8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97" y="2915628"/>
            <a:ext cx="2581153" cy="4047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50" b="98219" l="967" r="99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2076">
            <a:off x="7573368" y="1074777"/>
            <a:ext cx="2886801" cy="3308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4" b="98401" l="1254" r="984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9085">
            <a:off x="2492752" y="1275109"/>
            <a:ext cx="2953860" cy="3281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058" b="99626" l="4658" r="970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4269" y="3235139"/>
            <a:ext cx="3419519" cy="3622861"/>
          </a:xfrm>
          <a:prstGeom prst="rect">
            <a:avLst/>
          </a:prstGeom>
        </p:spPr>
      </p:pic>
      <p:sp>
        <p:nvSpPr>
          <p:cNvPr id="8" name="Стрелка вправо 7">
            <a:hlinkClick r:id="rId13" action="ppaction://hlinksldjump"/>
          </p:cNvPr>
          <p:cNvSpPr/>
          <p:nvPr/>
        </p:nvSpPr>
        <p:spPr>
          <a:xfrm>
            <a:off x="9677399" y="5616011"/>
            <a:ext cx="1203158" cy="9264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8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90675" y="2151063"/>
            <a:ext cx="9144000" cy="238760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egoe Script" panose="020B0504020000000003" pitchFamily="34" charset="0"/>
              </a:rPr>
              <a:t>Молодец!</a:t>
            </a:r>
            <a:endParaRPr lang="ru-RU" sz="8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6" name="Picture 9" descr="0_62600_77586f6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122" b="99174" l="2607" r="98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2660">
            <a:off x="77559" y="459431"/>
            <a:ext cx="2751299" cy="3124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122" b="99174" l="2607" r="98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97340" flipH="1">
            <a:off x="9363142" y="459431"/>
            <a:ext cx="2751299" cy="31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2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11</Words>
  <Application>Microsoft Office PowerPoint</Application>
  <PresentationFormat>Произвольный</PresentationFormat>
  <Paragraphs>9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Театр эмоций</vt:lpstr>
      <vt:lpstr>Слайд 2</vt:lpstr>
      <vt:lpstr>Слайд 3</vt:lpstr>
      <vt:lpstr>Слайд 4</vt:lpstr>
      <vt:lpstr>Слайд 5</vt:lpstr>
      <vt:lpstr>Слайд 6</vt:lpstr>
      <vt:lpstr>Молодец!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эмоций</dc:title>
  <dc:creator>ТатиМати</dc:creator>
  <cp:lastModifiedBy>МБДОУ510-Д</cp:lastModifiedBy>
  <cp:revision>11</cp:revision>
  <dcterms:created xsi:type="dcterms:W3CDTF">2016-03-18T16:30:54Z</dcterms:created>
  <dcterms:modified xsi:type="dcterms:W3CDTF">2017-03-07T11:48:55Z</dcterms:modified>
</cp:coreProperties>
</file>