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ШАБЛОНЫ ПРЕЗЕНТАЦИЙ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6600"/>
                </a:solidFill>
                <a:latin typeface="Batang" pitchFamily="18" charset="-127"/>
                <a:ea typeface="Batang" pitchFamily="18" charset="-127"/>
              </a:rPr>
              <a:t>Занимательная артикуляционная </a:t>
            </a:r>
            <a:r>
              <a:rPr lang="ru-RU" b="1" dirty="0" smtClean="0">
                <a:solidFill>
                  <a:srgbClr val="006600"/>
                </a:solidFill>
                <a:latin typeface="Batang" pitchFamily="18" charset="-127"/>
                <a:ea typeface="Batang" pitchFamily="18" charset="-127"/>
              </a:rPr>
              <a:t>гимнастика</a:t>
            </a:r>
            <a:endParaRPr lang="ru-RU" b="1" dirty="0">
              <a:solidFill>
                <a:srgbClr val="0066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Звук </a:t>
            </a:r>
            <a:r>
              <a:rPr lang="ru-RU" sz="72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ш</a:t>
            </a:r>
            <a:endParaRPr lang="ru-RU" sz="7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D:\НАТАЛЬЯ\ИНТЕРНЕТ\КАРТИНКИ\ДЕТИ\РЕБЯТИШКИ\52a91c47a3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62375"/>
            <a:ext cx="1854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НАТАЛЬЯ\ИНТЕРНЕТ\КАРТИНКИ\ДЕТИ\РЕБЯТИШКИ\28584898c97b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857628"/>
            <a:ext cx="2303462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ШАБЛОНЫ ПРЕЗЕНТАЦИЙ\36 ФОНОВ для ПРЕЗЕНТАЦИЙ ЛОГОПЕД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Уважаемые родители!</a:t>
            </a:r>
            <a:endParaRPr lang="ru-RU" sz="6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285992"/>
            <a:ext cx="8229600" cy="3786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43182"/>
            <a:ext cx="8215370" cy="285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Артикуляционная гимнастика является основой формирования речевых звуков и коррекции нарушений звукопроизношения . </a:t>
            </a:r>
          </a:p>
          <a:p>
            <a:pPr algn="just"/>
            <a:r>
              <a:rPr lang="ru-RU" sz="2000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Она включает упражнения для тренировки подвижности органов артикуляционного аппарата, отработки определенных положений губ, языка, необходимых для правильного произнесения.</a:t>
            </a:r>
          </a:p>
          <a:p>
            <a:pPr algn="ctr"/>
            <a:endParaRPr lang="ru-RU" sz="2000" dirty="0" smtClean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0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4" descr="D:\НАТАЛЬЯ\ИНТЕРНЕТ\КАРТИНКИ\ДЕТИ\РЕБЯТИШКИ\52a91c47a3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643074" cy="274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ШАБЛОНЫ ПРЕЗЕНТАЦИЙ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2223"/>
            <a:ext cx="9144000" cy="6890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60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</a:t>
            </a:r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Лопата»</a:t>
            </a:r>
            <a:b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00562" y="1428736"/>
            <a:ext cx="4643438" cy="26432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Устала собака и дышит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и устало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И даже за кошкою бегать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не стала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Широкий язык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отдохнет, полежит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И снова собачкой за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кошкой бежит</a:t>
            </a:r>
            <a:endParaRPr lang="ru-RU" sz="24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4" descr="img445"/>
          <p:cNvPicPr>
            <a:picLocks noChangeAspect="1" noChangeArrowheads="1"/>
          </p:cNvPicPr>
          <p:nvPr/>
        </p:nvPicPr>
        <p:blipFill>
          <a:blip r:embed="rId3"/>
          <a:srcRect b="19901"/>
          <a:stretch>
            <a:fillRect/>
          </a:stretch>
        </p:blipFill>
        <p:spPr bwMode="auto">
          <a:xfrm>
            <a:off x="357158" y="1428736"/>
            <a:ext cx="4081462" cy="5168913"/>
          </a:xfrm>
          <a:prstGeom prst="rect">
            <a:avLst/>
          </a:prstGeom>
          <a:noFill/>
        </p:spPr>
      </p:pic>
      <p:sp>
        <p:nvSpPr>
          <p:cNvPr id="12" name="Содержимое 9"/>
          <p:cNvSpPr txBox="1">
            <a:spLocks/>
          </p:cNvSpPr>
          <p:nvPr/>
        </p:nvSpPr>
        <p:spPr>
          <a:xfrm>
            <a:off x="4643438" y="4214818"/>
            <a:ext cx="4038600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4000504"/>
            <a:ext cx="35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Улыбнуться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 Положить широкий расслабленный язык на нижнюю губу и удерживайте его в таком положении 5—10 секунд.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Затем уберите язык, закройте рот.</a:t>
            </a:r>
            <a:endParaRPr lang="ru-RU" sz="20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ШАБЛОНЫ ПРЕЗЕНТАЦИЙ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«Качели»</a:t>
            </a:r>
            <a:endParaRPr lang="ru-RU" sz="6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3786190"/>
            <a:ext cx="4040188" cy="2357454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Улыбнуться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Широкий  язык прижать к верхней губе.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Затем  наоборот, тянуться до подбородка, прижимая язык к нижней губе.</a:t>
            </a:r>
            <a:endParaRPr lang="ru-RU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500174"/>
            <a:ext cx="4572000" cy="2071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Выше дуба, выше ели</a:t>
            </a:r>
          </a:p>
          <a:p>
            <a:pPr>
              <a:buNone/>
            </a:pPr>
            <a:r>
              <a:rPr lang="ru-RU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На качелях мы взлетели,</a:t>
            </a:r>
          </a:p>
          <a:p>
            <a:pPr>
              <a:buNone/>
            </a:pPr>
            <a:r>
              <a:rPr lang="ru-RU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А скажите,  вы б сумели</a:t>
            </a:r>
          </a:p>
          <a:p>
            <a:pPr>
              <a:buNone/>
            </a:pPr>
            <a:r>
              <a:rPr lang="ru-RU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Язычком «качать качели»?</a:t>
            </a:r>
            <a:endParaRPr lang="ru-RU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4" descr="img4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9745"/>
          <a:stretch>
            <a:fillRect/>
          </a:stretch>
        </p:blipFill>
        <p:spPr bwMode="auto">
          <a:xfrm>
            <a:off x="214282" y="1571612"/>
            <a:ext cx="418084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ШАБЛОНЫ ПРЕЗЕНТАЦИЙ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«Вкусный мед»</a:t>
            </a:r>
            <a:endParaRPr lang="ru-RU" sz="6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2" y="1285860"/>
            <a:ext cx="4256089" cy="235745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Знает это весь народ:</a:t>
            </a:r>
          </a:p>
          <a:p>
            <a:r>
              <a:rPr lang="ru-RU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Любит мишка вкусный мед.</a:t>
            </a:r>
          </a:p>
          <a:p>
            <a:r>
              <a:rPr lang="ru-RU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Язычком губу оближет</a:t>
            </a:r>
          </a:p>
          <a:p>
            <a:r>
              <a:rPr lang="ru-RU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И подсядет к меду ближе</a:t>
            </a:r>
            <a:endParaRPr lang="ru-RU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29066"/>
            <a:ext cx="4041775" cy="24288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широким языком облизать поочередно верхнюю и нижнюю губы, двигаясь по кругу сначала в левую, затем в правую сторону</a:t>
            </a:r>
            <a:endParaRPr lang="ru-RU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Picture 4" descr="img4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8225"/>
          <a:stretch>
            <a:fillRect/>
          </a:stretch>
        </p:blipFill>
        <p:spPr bwMode="auto">
          <a:xfrm>
            <a:off x="571472" y="1571612"/>
            <a:ext cx="3857652" cy="493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документы\ШАБЛОНЫ ПРЕЗЕНТАЦИЙ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«Чашечка»</a:t>
            </a:r>
            <a:endParaRPr lang="ru-RU" sz="6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786191"/>
            <a:ext cx="4041775" cy="2143140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Улыбнуться </a:t>
            </a:r>
          </a:p>
          <a:p>
            <a:r>
              <a:rPr lang="ru-RU" sz="28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Широко  открыть рот</a:t>
            </a:r>
          </a:p>
          <a:p>
            <a:r>
              <a:rPr lang="ru-RU" sz="28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Высунуть  широкий язык и придать ему форму «чашечки» (т. е. слегка приподнять кончик языка)</a:t>
            </a:r>
            <a:endParaRPr lang="ru-RU" sz="28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495" y="1571612"/>
            <a:ext cx="369981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5"/>
          <p:cNvSpPr txBox="1">
            <a:spLocks/>
          </p:cNvSpPr>
          <p:nvPr/>
        </p:nvSpPr>
        <p:spPr>
          <a:xfrm>
            <a:off x="4429124" y="1500174"/>
            <a:ext cx="4327527" cy="2152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Язычка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загнем края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baseline="0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Делай, так же как и 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Язычок лежит широкий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baseline="0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И,</a:t>
            </a: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 как чашечка, глубокий.</a:t>
            </a:r>
            <a:endParaRPr lang="ru-RU" sz="2400" b="1" baseline="0" dirty="0" smtClean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ШАБЛОНЫ ПРЕЗЕНТАЦИЙ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114913"/>
            <a:ext cx="7772400" cy="174308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66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6400800" cy="292895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 ПРЕЗЕНТАЦИ ИСПОЛЬЗОВАН КАРТИННЫЙ МАТЕРИАЛ И СТИХИ ИЗ КНИГИ</a:t>
            </a:r>
          </a:p>
          <a:p>
            <a:r>
              <a:rPr lang="ru-RU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itchFamily="18" charset="-127"/>
                <a:ea typeface="Batang" pitchFamily="18" charset="-127"/>
              </a:rPr>
              <a:t>Нищеева Н.В.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itchFamily="18" charset="-127"/>
                <a:ea typeface="Batang" pitchFamily="18" charset="-127"/>
              </a:rPr>
              <a:t>Веселая артикуляционная гимнастика .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itchFamily="18" charset="-127"/>
                <a:ea typeface="Batang" pitchFamily="18" charset="-127"/>
              </a:rPr>
              <a:t>-СПб.: ООО»Издательство «ДЕТСТВО-ПРЕСС»,2009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atang" pitchFamily="18" charset="-127"/>
                <a:ea typeface="Batang" pitchFamily="18" charset="-127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»</a:t>
            </a:r>
            <a:endParaRPr lang="ru-RU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4" descr="D:\НАТАЛЬЯ\ИНТЕРНЕТ\КАРТИНКИ\ДЕТИ\РЕБЯТИШКИ\52a91c47a3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643314"/>
            <a:ext cx="207167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240</Words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Занимательная артикуляционная гимнастика</vt:lpstr>
      <vt:lpstr>Уважаемые родители!</vt:lpstr>
      <vt:lpstr>   «Лопата»  </vt:lpstr>
      <vt:lpstr>«Качели»</vt:lpstr>
      <vt:lpstr>«Вкусный мед»</vt:lpstr>
      <vt:lpstr>«Чашечка»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Admin</dc:creator>
  <cp:lastModifiedBy>днс</cp:lastModifiedBy>
  <cp:revision>21</cp:revision>
  <dcterms:created xsi:type="dcterms:W3CDTF">2013-09-13T09:36:08Z</dcterms:created>
  <dcterms:modified xsi:type="dcterms:W3CDTF">2018-12-29T11:58:13Z</dcterms:modified>
</cp:coreProperties>
</file>