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иМати" initials="Т" lastIdx="1" clrIdx="0">
    <p:extLst>
      <p:ext uri="{19B8F6BF-5375-455C-9EA6-DF929625EA0E}">
        <p15:presenceInfo xmlns:p15="http://schemas.microsoft.com/office/powerpoint/2012/main" xmlns="" userId="ТатиМати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C788E"/>
    <a:srgbClr val="422C16"/>
    <a:srgbClr val="025198"/>
    <a:srgbClr val="000099"/>
    <a:srgbClr val="1C1C1C"/>
    <a:srgbClr val="3366FF"/>
    <a:srgbClr val="990000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C602B-B443-415C-BA1E-4DCAEA2FBACE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6ED76-1C12-4042-B819-622D4FD73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801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6ED76-1C12-4042-B819-622D4FD7361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11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146366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52639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19022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299305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2681665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159478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2603557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2695693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61899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275895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xmlns="" val="199030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59ADF0-EACA-4439-85AC-A6915089589C}" type="slidenum">
              <a:rPr lang="es-ES" altLang="ru-RU"/>
              <a:pPr/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2.png"/><Relationship Id="rId5" Type="http://schemas.openxmlformats.org/officeDocument/2006/relationships/image" Target="../media/image13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1340768"/>
            <a:ext cx="5804794" cy="769441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altLang="ru-RU" sz="4800" b="1" dirty="0" smtClean="0">
                <a:ln w="0">
                  <a:solidFill>
                    <a:srgbClr val="00B05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Фея </a:t>
            </a:r>
            <a:r>
              <a:rPr lang="ru-RU" altLang="ru-RU" sz="4800" b="1" dirty="0">
                <a:ln w="0">
                  <a:solidFill>
                    <a:srgbClr val="00B05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л</a:t>
            </a:r>
            <a:r>
              <a:rPr lang="ru-RU" altLang="ru-RU" sz="4800" b="1" dirty="0" smtClean="0">
                <a:ln w="0">
                  <a:solidFill>
                    <a:srgbClr val="00B05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истьев</a:t>
            </a:r>
            <a:endParaRPr lang="ru-RU" sz="4800" b="1" dirty="0">
              <a:ln w="0">
                <a:solidFill>
                  <a:srgbClr val="00B05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168" name="Picture 120" descr="http://img-fotki.yandex.ru/get/4707/76074362.10a/0_83e7d_1855b68f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99910"/>
            <a:ext cx="4756920" cy="475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15816" y="1412776"/>
            <a:ext cx="5804794" cy="769441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4800" b="1" dirty="0" smtClean="0">
                <a:ln w="0">
                  <a:solidFill>
                    <a:srgbClr val="00B05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С какого дерева листочек</a:t>
            </a:r>
            <a:endParaRPr lang="ru-RU" sz="4800" b="1" dirty="0">
              <a:ln w="0">
                <a:solidFill>
                  <a:srgbClr val="00B05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17" descr="http://www.abc-color.com/image/coloring/leaves/002/birch-leaf/birch-leaf-picture-colo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7" t="-5518" r="-6667" b="5518"/>
          <a:stretch/>
        </p:blipFill>
        <p:spPr bwMode="auto">
          <a:xfrm rot="20316341">
            <a:off x="3878016" y="1572073"/>
            <a:ext cx="1024286" cy="148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013933" y="2927131"/>
            <a:ext cx="3927874" cy="392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леновый лис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70130">
            <a:off x="5426080" y="1860477"/>
            <a:ext cx="1718484" cy="128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артинки по запросу дубовый лист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296749">
            <a:off x="7711827" y="4308560"/>
            <a:ext cx="898930" cy="123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1" descr="http://img0.liveinternet.ru/images/attach/c/0/117/681/117681694_large_____03__5_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8605">
            <a:off x="6864099" y="2902704"/>
            <a:ext cx="1128867" cy="130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839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1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72516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503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5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511" name="Picture 15" descr="http://nachalo4ka.ru/wp-content/uploads/2014/08/derevo-ryabin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7149" y="1196752"/>
            <a:ext cx="4059580" cy="541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513" name="Picture 17" descr="http://www.abc-color.com/image/coloring/leaves/002/birch-leaf/birch-leaf-picture-color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7" t="-5518" r="-6667" b="5518"/>
          <a:stretch/>
        </p:blipFill>
        <p:spPr bwMode="auto">
          <a:xfrm rot="1310144">
            <a:off x="133931" y="1346648"/>
            <a:ext cx="1512689" cy="21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кленовый лис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57313">
            <a:off x="1283631" y="1706055"/>
            <a:ext cx="2300568" cy="172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дубовый лист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45735">
            <a:off x="3652723" y="3670626"/>
            <a:ext cx="1375802" cy="18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http://img0.liveinternet.ru/images/attach/c/0/117/681/117681694_large_____03__5_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777">
            <a:off x="2891936" y="2664486"/>
            <a:ext cx="1422137" cy="16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59495" y="3344479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кленовый лис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57313">
            <a:off x="1296652" y="1720926"/>
            <a:ext cx="2300568" cy="172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дубовый лист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45735">
            <a:off x="3665744" y="3685497"/>
            <a:ext cx="1375802" cy="18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1" descr="http://img0.liveinternet.ru/images/attach/c/0/117/681/117681694_large_____03__5_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777">
            <a:off x="2904957" y="2679357"/>
            <a:ext cx="1422137" cy="16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65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65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5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62" name="Picture 6" descr="http://cdn.bolshoyvopros.ru/files/users/images/e1/22/e1223cfb93d98c422055e035d857b08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174" l="0" r="99697">
                        <a14:backgroundMark x1="64036" y1="21074" x2="64036" y2="21074"/>
                        <a14:backgroundMark x1="58118" y1="11433" x2="58118" y2="11433"/>
                        <a14:backgroundMark x1="58574" y1="5234" x2="58574" y2="5234"/>
                        <a14:backgroundMark x1="65250" y1="8402" x2="65250" y2="8402"/>
                        <a14:backgroundMark x1="76328" y1="16667" x2="76328" y2="16667"/>
                        <a14:backgroundMark x1="42792" y1="43802" x2="42792" y2="43802"/>
                        <a14:backgroundMark x1="79363" y1="73416" x2="79363" y2="73416"/>
                        <a14:backgroundMark x1="83612" y1="58678" x2="83612" y2="58678"/>
                        <a14:backgroundMark x1="75417" y1="57025" x2="75417" y2="57025"/>
                        <a14:backgroundMark x1="76176" y1="61157" x2="76176" y2="61157"/>
                        <a14:backgroundMark x1="92868" y1="66942" x2="92868" y2="66942"/>
                        <a14:backgroundMark x1="88619" y1="67493" x2="88619" y2="67493"/>
                        <a14:backgroundMark x1="48558" y1="76033" x2="48558" y2="76033"/>
                        <a14:backgroundMark x1="59484" y1="74931" x2="59484" y2="74931"/>
                        <a14:backgroundMark x1="64036" y1="61019" x2="64036" y2="61019"/>
                        <a14:backgroundMark x1="67071" y1="61157" x2="67071" y2="61157"/>
                        <a14:backgroundMark x1="35357" y1="43388" x2="35357" y2="43388"/>
                        <a14:backgroundMark x1="37785" y1="41873" x2="37785" y2="41873"/>
                        <a14:backgroundMark x1="40516" y1="59504" x2="40516" y2="59504"/>
                        <a14:backgroundMark x1="38998" y1="65427" x2="38998" y2="65427"/>
                        <a14:backgroundMark x1="19575" y1="78375" x2="19575" y2="78375"/>
                        <a14:backgroundMark x1="18816" y1="75069" x2="18816" y2="75069"/>
                        <a14:backgroundMark x1="11381" y1="79201" x2="11381" y2="79201"/>
                        <a14:backgroundMark x1="12747" y1="49449" x2="12747" y2="49449"/>
                        <a14:backgroundMark x1="24431" y1="36777" x2="24431" y2="36777"/>
                        <a14:backgroundMark x1="20486" y1="33884" x2="20486" y2="338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7419" y="2132856"/>
            <a:ext cx="4054645" cy="446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7" descr="http://www.abc-color.com/image/coloring/leaves/002/birch-leaf/birch-leaf-picture-color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7" t="-5518" r="-6667" b="5518"/>
          <a:stretch/>
        </p:blipFill>
        <p:spPr bwMode="auto">
          <a:xfrm rot="1310144">
            <a:off x="133931" y="1346648"/>
            <a:ext cx="1512689" cy="21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72516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5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ртинки по запросу кленовый лис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57313">
            <a:off x="1335493" y="1790079"/>
            <a:ext cx="2300568" cy="172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артинки по запросу дубовый лист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45735">
            <a:off x="3652723" y="3670626"/>
            <a:ext cx="1375802" cy="18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1" descr="http://img0.liveinternet.ru/images/attach/c/0/117/681/117681694_large_____03__5_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777">
            <a:off x="2891936" y="2664486"/>
            <a:ext cx="1422137" cy="16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8892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6" name="Picture 4" descr="http://www.abc-color.com/image/coloring/trees/001/oak/oak-picture-color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029" b="6249"/>
          <a:stretch/>
        </p:blipFill>
        <p:spPr bwMode="auto">
          <a:xfrm>
            <a:off x="3851919" y="2142190"/>
            <a:ext cx="5774931" cy="451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7" descr="http://www.abc-color.com/image/coloring/leaves/002/birch-leaf/birch-leaf-picture-colo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7" t="-5518" r="-6667" b="5518"/>
          <a:stretch/>
        </p:blipFill>
        <p:spPr bwMode="auto">
          <a:xfrm rot="1310144">
            <a:off x="133931" y="1346648"/>
            <a:ext cx="1512689" cy="21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72516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5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артинки по запросу кленовый лис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57313">
            <a:off x="1335493" y="1790079"/>
            <a:ext cx="2300568" cy="172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артинки по запросу дубовый лист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45735">
            <a:off x="3189956" y="4081828"/>
            <a:ext cx="1375802" cy="18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1" descr="http://img0.liveinternet.ru/images/attach/c/0/117/681/117681694_large_____03__5_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777">
            <a:off x="2891936" y="2664486"/>
            <a:ext cx="1422137" cy="16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751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http://static.wixstatic.com/media/e4a5aa_c57b18ac975a40c98db47785fc4359d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6893" y="1509119"/>
            <a:ext cx="5090667" cy="522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7" descr="http://www.abc-color.com/image/coloring/leaves/002/birch-leaf/birch-leaf-picture-color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7" t="-5518" r="-6667" b="5518"/>
          <a:stretch/>
        </p:blipFill>
        <p:spPr bwMode="auto">
          <a:xfrm rot="1310144">
            <a:off x="133931" y="1346648"/>
            <a:ext cx="1512689" cy="21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1" descr="http://img0.liveinternet.ru/images/attach/c/0/117/681/117681694_large_____03__5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777">
            <a:off x="2891936" y="2664486"/>
            <a:ext cx="1422137" cy="16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72516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5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ртинки по запросу кленовый лист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57313">
            <a:off x="1335493" y="1790079"/>
            <a:ext cx="2300568" cy="172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артинки по запросу дубовый лист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45735">
            <a:off x="3292573" y="3986796"/>
            <a:ext cx="1375802" cy="18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7542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89974" y="1572074"/>
            <a:ext cx="3623108" cy="92333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6600" b="1" dirty="0" smtClean="0">
                <a:ln w="0">
                  <a:solidFill>
                    <a:srgbClr val="00B05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Молодец</a:t>
            </a:r>
            <a:r>
              <a:rPr lang="ru-RU" sz="5400" b="1" dirty="0" smtClean="0">
                <a:ln w="0">
                  <a:solidFill>
                    <a:srgbClr val="00B05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!</a:t>
            </a:r>
            <a:endParaRPr lang="ru-RU" sz="5400" b="1" dirty="0">
              <a:ln w="0">
                <a:solidFill>
                  <a:srgbClr val="00B05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5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72816"/>
            <a:ext cx="4109990" cy="410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0428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4403</TotalTime>
  <Words>9</Words>
  <Application>Microsoft Office PowerPoint</Application>
  <PresentationFormat>Экран (4:3)</PresentationFormat>
  <Paragraphs>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Diseño predeterminado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МБДОУ510-Д</cp:lastModifiedBy>
  <cp:revision>619</cp:revision>
  <dcterms:created xsi:type="dcterms:W3CDTF">2010-05-23T14:28:12Z</dcterms:created>
  <dcterms:modified xsi:type="dcterms:W3CDTF">2017-03-07T11:49:15Z</dcterms:modified>
</cp:coreProperties>
</file>